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6" r:id="rId2"/>
    <p:sldId id="257" r:id="rId3"/>
    <p:sldId id="260" r:id="rId4"/>
    <p:sldId id="259" r:id="rId5"/>
    <p:sldId id="267" r:id="rId6"/>
    <p:sldId id="264" r:id="rId7"/>
    <p:sldId id="265" r:id="rId8"/>
    <p:sldId id="268" r:id="rId9"/>
    <p:sldId id="262" r:id="rId10"/>
    <p:sldId id="271" r:id="rId11"/>
    <p:sldId id="270" r:id="rId12"/>
    <p:sldId id="269" r:id="rId13"/>
    <p:sldId id="261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00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46"/>
  </p:normalViewPr>
  <p:slideViewPr>
    <p:cSldViewPr snapToGrid="0" snapToObjects="1">
      <p:cViewPr varScale="1">
        <p:scale>
          <a:sx n="82" d="100"/>
          <a:sy n="82" d="100"/>
        </p:scale>
        <p:origin x="4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B56B93-B3A4-4643-96F9-682036739C21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340F9B7-784D-468A-AF6F-B28CC32F1A05}">
      <dgm:prSet phldrT="[Text]"/>
      <dgm:spPr/>
      <dgm:t>
        <a:bodyPr/>
        <a:lstStyle/>
        <a:p>
          <a:r>
            <a:rPr lang="en-US" b="0" i="0" dirty="0">
              <a:latin typeface="Helvetica Neue"/>
            </a:rPr>
            <a:t>Consumption</a:t>
          </a:r>
        </a:p>
      </dgm:t>
    </dgm:pt>
    <dgm:pt modelId="{F061F95B-EC11-46E8-BA9C-D6BDDCCFD0E4}" type="parTrans" cxnId="{863C8150-7F32-4CFF-9178-4EA5DE8BC940}">
      <dgm:prSet/>
      <dgm:spPr/>
      <dgm:t>
        <a:bodyPr/>
        <a:lstStyle/>
        <a:p>
          <a:endParaRPr lang="en-US"/>
        </a:p>
      </dgm:t>
    </dgm:pt>
    <dgm:pt modelId="{FFBFBA8A-87E3-46D7-8343-915B7C0A9C89}" type="sibTrans" cxnId="{863C8150-7F32-4CFF-9178-4EA5DE8BC940}">
      <dgm:prSet/>
      <dgm:spPr/>
      <dgm:t>
        <a:bodyPr/>
        <a:lstStyle/>
        <a:p>
          <a:endParaRPr lang="en-US"/>
        </a:p>
      </dgm:t>
    </dgm:pt>
    <dgm:pt modelId="{156E5DB8-B9A9-4E02-908B-7E84092B5FD8}">
      <dgm:prSet phldrT="[Text]"/>
      <dgm:spPr/>
      <dgm:t>
        <a:bodyPr/>
        <a:lstStyle/>
        <a:p>
          <a:r>
            <a:rPr lang="en-US" sz="2800" b="0" i="0" dirty="0">
              <a:latin typeface="Helvetica Neue"/>
            </a:rPr>
            <a:t>Beer 1: Score 1</a:t>
          </a:r>
        </a:p>
      </dgm:t>
    </dgm:pt>
    <dgm:pt modelId="{95B40E7E-7A06-4485-8912-E3A106E98365}" type="parTrans" cxnId="{C0837A68-3E70-452B-8CEF-5B2EA87E0362}">
      <dgm:prSet/>
      <dgm:spPr/>
      <dgm:t>
        <a:bodyPr/>
        <a:lstStyle/>
        <a:p>
          <a:endParaRPr lang="en-US"/>
        </a:p>
      </dgm:t>
    </dgm:pt>
    <dgm:pt modelId="{39FE5C57-2CB9-499F-8164-65BDD2AD5EDD}" type="sibTrans" cxnId="{C0837A68-3E70-452B-8CEF-5B2EA87E0362}">
      <dgm:prSet/>
      <dgm:spPr/>
      <dgm:t>
        <a:bodyPr/>
        <a:lstStyle/>
        <a:p>
          <a:endParaRPr lang="en-US"/>
        </a:p>
      </dgm:t>
    </dgm:pt>
    <dgm:pt modelId="{5B7971F2-6C4C-461C-BE5E-1206A344F7DD}">
      <dgm:prSet phldrT="[Text]"/>
      <dgm:spPr/>
      <dgm:t>
        <a:bodyPr/>
        <a:lstStyle/>
        <a:p>
          <a:r>
            <a:rPr lang="en-US" sz="2800" b="0" i="0" dirty="0">
              <a:latin typeface="Helvetica Neue"/>
            </a:rPr>
            <a:t>Beer 2: Score 0</a:t>
          </a:r>
        </a:p>
      </dgm:t>
    </dgm:pt>
    <dgm:pt modelId="{BF7F4AD4-257A-4B3D-A72E-70F6FCFC8468}" type="parTrans" cxnId="{CBDCA27E-C123-420D-88F6-74D30C92652D}">
      <dgm:prSet/>
      <dgm:spPr/>
      <dgm:t>
        <a:bodyPr/>
        <a:lstStyle/>
        <a:p>
          <a:endParaRPr lang="en-US"/>
        </a:p>
      </dgm:t>
    </dgm:pt>
    <dgm:pt modelId="{51BC6942-FFDE-4B41-A213-D8B57EB24690}" type="sibTrans" cxnId="{CBDCA27E-C123-420D-88F6-74D30C92652D}">
      <dgm:prSet/>
      <dgm:spPr/>
      <dgm:t>
        <a:bodyPr/>
        <a:lstStyle/>
        <a:p>
          <a:endParaRPr lang="en-US"/>
        </a:p>
      </dgm:t>
    </dgm:pt>
    <dgm:pt modelId="{6B7AAC7A-04A5-4C44-AF9D-8D52DFAD8A24}">
      <dgm:prSet phldrT="[Text]"/>
      <dgm:spPr/>
      <dgm:t>
        <a:bodyPr/>
        <a:lstStyle/>
        <a:p>
          <a:r>
            <a:rPr lang="en-US" b="0" i="0" dirty="0">
              <a:latin typeface="Helvetica Neue"/>
            </a:rPr>
            <a:t>Weather</a:t>
          </a:r>
        </a:p>
      </dgm:t>
    </dgm:pt>
    <dgm:pt modelId="{693C1941-CB7B-4BE2-ACFE-DCE72BD99BAE}" type="parTrans" cxnId="{55174F3C-8F8B-4BB4-8278-906A4AC16CA3}">
      <dgm:prSet/>
      <dgm:spPr/>
      <dgm:t>
        <a:bodyPr/>
        <a:lstStyle/>
        <a:p>
          <a:endParaRPr lang="en-US"/>
        </a:p>
      </dgm:t>
    </dgm:pt>
    <dgm:pt modelId="{FF8E7544-FC12-48B8-97AA-79DB8E77BCC0}" type="sibTrans" cxnId="{55174F3C-8F8B-4BB4-8278-906A4AC16CA3}">
      <dgm:prSet/>
      <dgm:spPr/>
      <dgm:t>
        <a:bodyPr/>
        <a:lstStyle/>
        <a:p>
          <a:endParaRPr lang="en-US"/>
        </a:p>
      </dgm:t>
    </dgm:pt>
    <dgm:pt modelId="{22753DD6-F49F-4107-A891-C980C03550C9}">
      <dgm:prSet phldrT="[Text]"/>
      <dgm:spPr/>
      <dgm:t>
        <a:bodyPr/>
        <a:lstStyle/>
        <a:p>
          <a:r>
            <a:rPr lang="en-US" b="0" i="0" dirty="0">
              <a:latin typeface="Helvetica Neue"/>
            </a:rPr>
            <a:t>Beer 1: Score 2</a:t>
          </a:r>
        </a:p>
      </dgm:t>
    </dgm:pt>
    <dgm:pt modelId="{A76F9A11-2483-4B6A-A1B3-1C400A112AE3}" type="parTrans" cxnId="{D5C5D5A1-0576-4329-B45A-9A16E4F6B23C}">
      <dgm:prSet/>
      <dgm:spPr/>
      <dgm:t>
        <a:bodyPr/>
        <a:lstStyle/>
        <a:p>
          <a:endParaRPr lang="en-US"/>
        </a:p>
      </dgm:t>
    </dgm:pt>
    <dgm:pt modelId="{1FE65843-7ECE-4BB9-93FB-EE4AB2CD9408}" type="sibTrans" cxnId="{D5C5D5A1-0576-4329-B45A-9A16E4F6B23C}">
      <dgm:prSet/>
      <dgm:spPr/>
      <dgm:t>
        <a:bodyPr/>
        <a:lstStyle/>
        <a:p>
          <a:endParaRPr lang="en-US"/>
        </a:p>
      </dgm:t>
    </dgm:pt>
    <dgm:pt modelId="{01FCE7A8-A773-4CBF-9F77-915EAE52E757}">
      <dgm:prSet phldrT="[Text]"/>
      <dgm:spPr/>
      <dgm:t>
        <a:bodyPr/>
        <a:lstStyle/>
        <a:p>
          <a:r>
            <a:rPr lang="en-US" b="0" i="0" dirty="0">
              <a:latin typeface="Helvetica Neue"/>
            </a:rPr>
            <a:t>Beer 3: Score 1</a:t>
          </a:r>
        </a:p>
      </dgm:t>
    </dgm:pt>
    <dgm:pt modelId="{B6712743-9E0F-4F43-BEC4-30843D466BF3}" type="parTrans" cxnId="{27863455-B2AE-4C00-8711-EBF69DA23DE7}">
      <dgm:prSet/>
      <dgm:spPr/>
      <dgm:t>
        <a:bodyPr/>
        <a:lstStyle/>
        <a:p>
          <a:endParaRPr lang="en-US"/>
        </a:p>
      </dgm:t>
    </dgm:pt>
    <dgm:pt modelId="{1F597446-829D-4A9F-9276-1F868D379DD4}" type="sibTrans" cxnId="{27863455-B2AE-4C00-8711-EBF69DA23DE7}">
      <dgm:prSet/>
      <dgm:spPr/>
      <dgm:t>
        <a:bodyPr/>
        <a:lstStyle/>
        <a:p>
          <a:endParaRPr lang="en-US"/>
        </a:p>
      </dgm:t>
    </dgm:pt>
    <dgm:pt modelId="{2B5B9EE5-0A73-469D-AA63-D8FDE27BCD68}">
      <dgm:prSet phldrT="[Text]"/>
      <dgm:spPr/>
      <dgm:t>
        <a:bodyPr/>
        <a:lstStyle/>
        <a:p>
          <a:r>
            <a:rPr lang="en-US" b="0" i="0" dirty="0">
              <a:latin typeface="Helvetica Neue"/>
            </a:rPr>
            <a:t>Offer Adjustment</a:t>
          </a:r>
        </a:p>
      </dgm:t>
    </dgm:pt>
    <dgm:pt modelId="{F4137326-10AF-4821-A39B-3067BEB584E8}" type="parTrans" cxnId="{9D0FDBC2-1BAE-4DF4-ADEF-F173D40DD31F}">
      <dgm:prSet/>
      <dgm:spPr/>
      <dgm:t>
        <a:bodyPr/>
        <a:lstStyle/>
        <a:p>
          <a:endParaRPr lang="en-US"/>
        </a:p>
      </dgm:t>
    </dgm:pt>
    <dgm:pt modelId="{89AA1F36-09CD-487E-B3DD-7F45572E920C}" type="sibTrans" cxnId="{9D0FDBC2-1BAE-4DF4-ADEF-F173D40DD31F}">
      <dgm:prSet/>
      <dgm:spPr/>
      <dgm:t>
        <a:bodyPr/>
        <a:lstStyle/>
        <a:p>
          <a:endParaRPr lang="en-US"/>
        </a:p>
      </dgm:t>
    </dgm:pt>
    <dgm:pt modelId="{AA59C7D9-F7DC-4AA4-BCF1-C6CE64F3B846}">
      <dgm:prSet phldrT="[Text]"/>
      <dgm:spPr/>
      <dgm:t>
        <a:bodyPr/>
        <a:lstStyle/>
        <a:p>
          <a:r>
            <a:rPr lang="en-US" sz="2800" b="0" i="0" dirty="0">
              <a:latin typeface="Helvetica Neue"/>
            </a:rPr>
            <a:t>Beer 1: Score 2</a:t>
          </a:r>
        </a:p>
      </dgm:t>
    </dgm:pt>
    <dgm:pt modelId="{6CB30709-C806-470E-A53B-41B58B9EE7C3}" type="parTrans" cxnId="{12B09CF4-5866-452D-B1F5-48FA0CFEA016}">
      <dgm:prSet/>
      <dgm:spPr/>
      <dgm:t>
        <a:bodyPr/>
        <a:lstStyle/>
        <a:p>
          <a:endParaRPr lang="en-US"/>
        </a:p>
      </dgm:t>
    </dgm:pt>
    <dgm:pt modelId="{2AD13FC1-2C8D-49D0-A177-83BCA1CC7669}" type="sibTrans" cxnId="{12B09CF4-5866-452D-B1F5-48FA0CFEA016}">
      <dgm:prSet/>
      <dgm:spPr/>
      <dgm:t>
        <a:bodyPr/>
        <a:lstStyle/>
        <a:p>
          <a:endParaRPr lang="en-US"/>
        </a:p>
      </dgm:t>
    </dgm:pt>
    <dgm:pt modelId="{B4476F50-B51C-478F-9570-5C54F4729F78}">
      <dgm:prSet phldrT="[Text]"/>
      <dgm:spPr/>
      <dgm:t>
        <a:bodyPr/>
        <a:lstStyle/>
        <a:p>
          <a:r>
            <a:rPr lang="en-US" sz="2800" b="0" i="0" dirty="0">
              <a:latin typeface="Helvetica Neue"/>
            </a:rPr>
            <a:t>Beer 2: Score 1</a:t>
          </a:r>
        </a:p>
      </dgm:t>
    </dgm:pt>
    <dgm:pt modelId="{4338AC05-CD4E-4D58-86DF-408283130B7E}" type="parTrans" cxnId="{8DF5A42B-B86C-46A7-A447-B26AA81FDD7D}">
      <dgm:prSet/>
      <dgm:spPr/>
      <dgm:t>
        <a:bodyPr/>
        <a:lstStyle/>
        <a:p>
          <a:endParaRPr lang="en-US"/>
        </a:p>
      </dgm:t>
    </dgm:pt>
    <dgm:pt modelId="{8E999E6D-0F34-4A8D-ABEC-6761E955CB54}" type="sibTrans" cxnId="{8DF5A42B-B86C-46A7-A447-B26AA81FDD7D}">
      <dgm:prSet/>
      <dgm:spPr/>
      <dgm:t>
        <a:bodyPr/>
        <a:lstStyle/>
        <a:p>
          <a:endParaRPr lang="en-US"/>
        </a:p>
      </dgm:t>
    </dgm:pt>
    <dgm:pt modelId="{053FEFD1-CE1B-41DB-9C77-3F5CAF288EC7}">
      <dgm:prSet phldrT="[Text]"/>
      <dgm:spPr/>
      <dgm:t>
        <a:bodyPr/>
        <a:lstStyle/>
        <a:p>
          <a:r>
            <a:rPr lang="en-US" sz="2800" b="0" i="0" dirty="0">
              <a:latin typeface="Helvetica Neue"/>
            </a:rPr>
            <a:t>Beer 3: Score 1</a:t>
          </a:r>
        </a:p>
      </dgm:t>
    </dgm:pt>
    <dgm:pt modelId="{1A09D957-540A-4E2C-AD24-64D053193244}" type="parTrans" cxnId="{2A38147A-4368-4028-8F47-19A5A3505F1A}">
      <dgm:prSet/>
      <dgm:spPr/>
      <dgm:t>
        <a:bodyPr/>
        <a:lstStyle/>
        <a:p>
          <a:endParaRPr lang="en-US"/>
        </a:p>
      </dgm:t>
    </dgm:pt>
    <dgm:pt modelId="{F35244C3-01EB-4780-97C7-0218369826DE}" type="sibTrans" cxnId="{2A38147A-4368-4028-8F47-19A5A3505F1A}">
      <dgm:prSet/>
      <dgm:spPr/>
      <dgm:t>
        <a:bodyPr/>
        <a:lstStyle/>
        <a:p>
          <a:endParaRPr lang="en-US"/>
        </a:p>
      </dgm:t>
    </dgm:pt>
    <dgm:pt modelId="{4EBFDA6C-49C9-4DF9-B238-E52D1308F2A3}">
      <dgm:prSet phldrT="[Text]"/>
      <dgm:spPr/>
      <dgm:t>
        <a:bodyPr/>
        <a:lstStyle/>
        <a:p>
          <a:r>
            <a:rPr lang="en-US" b="0" i="0" dirty="0">
              <a:latin typeface="Helvetica Neue"/>
            </a:rPr>
            <a:t>Beer 2: Score 1</a:t>
          </a:r>
        </a:p>
      </dgm:t>
    </dgm:pt>
    <dgm:pt modelId="{BBE01822-EAFE-45CB-8C07-9D161F930018}" type="parTrans" cxnId="{31DF1A32-61AF-4255-BF08-58C744E4A424}">
      <dgm:prSet/>
      <dgm:spPr/>
      <dgm:t>
        <a:bodyPr/>
        <a:lstStyle/>
        <a:p>
          <a:endParaRPr lang="en-US"/>
        </a:p>
      </dgm:t>
    </dgm:pt>
    <dgm:pt modelId="{ED511590-C6E6-45B7-9B86-DE2B0591EEDF}" type="sibTrans" cxnId="{31DF1A32-61AF-4255-BF08-58C744E4A424}">
      <dgm:prSet/>
      <dgm:spPr/>
      <dgm:t>
        <a:bodyPr/>
        <a:lstStyle/>
        <a:p>
          <a:endParaRPr lang="en-US"/>
        </a:p>
      </dgm:t>
    </dgm:pt>
    <dgm:pt modelId="{2CE545C2-F646-4EAB-A034-1CDAEF60A48E}">
      <dgm:prSet phldrT="[Text]"/>
      <dgm:spPr/>
      <dgm:t>
        <a:bodyPr/>
        <a:lstStyle/>
        <a:p>
          <a:r>
            <a:rPr lang="en-US" sz="2800" b="0" i="0" dirty="0">
              <a:latin typeface="Helvetica Neue"/>
            </a:rPr>
            <a:t>Beer 3: Score 2</a:t>
          </a:r>
        </a:p>
      </dgm:t>
    </dgm:pt>
    <dgm:pt modelId="{859461B8-9EAD-4F86-9F26-817EB931A3B1}" type="parTrans" cxnId="{FAD41630-76E4-421F-B25F-E42BB3356466}">
      <dgm:prSet/>
      <dgm:spPr/>
      <dgm:t>
        <a:bodyPr/>
        <a:lstStyle/>
        <a:p>
          <a:endParaRPr lang="en-US"/>
        </a:p>
      </dgm:t>
    </dgm:pt>
    <dgm:pt modelId="{CFD8CA77-2BF1-4FDE-912A-247F7212C99D}" type="sibTrans" cxnId="{FAD41630-76E4-421F-B25F-E42BB3356466}">
      <dgm:prSet/>
      <dgm:spPr/>
      <dgm:t>
        <a:bodyPr/>
        <a:lstStyle/>
        <a:p>
          <a:endParaRPr lang="en-US"/>
        </a:p>
      </dgm:t>
    </dgm:pt>
    <dgm:pt modelId="{8BC585E1-C4B4-430E-A112-24E46FE85373}">
      <dgm:prSet phldrT="[Text]" custT="1"/>
      <dgm:spPr/>
      <dgm:t>
        <a:bodyPr/>
        <a:lstStyle/>
        <a:p>
          <a:endParaRPr lang="en-US" sz="2000" b="0" i="0" dirty="0">
            <a:latin typeface="Helvetica Neue"/>
          </a:endParaRPr>
        </a:p>
      </dgm:t>
    </dgm:pt>
    <dgm:pt modelId="{147F9B0D-E998-4673-AC3B-4E2204CBE533}" type="parTrans" cxnId="{E1D7BA69-C3A4-43FA-9784-E0D5BBB2683F}">
      <dgm:prSet/>
      <dgm:spPr/>
      <dgm:t>
        <a:bodyPr/>
        <a:lstStyle/>
        <a:p>
          <a:endParaRPr lang="en-US"/>
        </a:p>
      </dgm:t>
    </dgm:pt>
    <dgm:pt modelId="{98659E8A-7185-4E64-A80C-E8C7C1E23C7D}" type="sibTrans" cxnId="{E1D7BA69-C3A4-43FA-9784-E0D5BBB2683F}">
      <dgm:prSet/>
      <dgm:spPr/>
      <dgm:t>
        <a:bodyPr/>
        <a:lstStyle/>
        <a:p>
          <a:endParaRPr lang="en-US"/>
        </a:p>
      </dgm:t>
    </dgm:pt>
    <dgm:pt modelId="{4D43BFCA-07FE-4742-A6F6-E311F6DE5DD0}">
      <dgm:prSet phldrT="[Text]" custT="1"/>
      <dgm:spPr/>
      <dgm:t>
        <a:bodyPr/>
        <a:lstStyle/>
        <a:p>
          <a:endParaRPr lang="en-US" sz="2000" b="0" i="0" dirty="0">
            <a:latin typeface="Helvetica Neue"/>
          </a:endParaRPr>
        </a:p>
      </dgm:t>
    </dgm:pt>
    <dgm:pt modelId="{C1F5EEA9-3671-4892-96AB-A932397933E4}" type="parTrans" cxnId="{A31863EE-3AE2-4B6C-ADAA-2343659C78CE}">
      <dgm:prSet/>
      <dgm:spPr/>
      <dgm:t>
        <a:bodyPr/>
        <a:lstStyle/>
        <a:p>
          <a:endParaRPr lang="en-US"/>
        </a:p>
      </dgm:t>
    </dgm:pt>
    <dgm:pt modelId="{739E1C1B-D714-4178-8572-8E3C667A0504}" type="sibTrans" cxnId="{A31863EE-3AE2-4B6C-ADAA-2343659C78CE}">
      <dgm:prSet/>
      <dgm:spPr/>
      <dgm:t>
        <a:bodyPr/>
        <a:lstStyle/>
        <a:p>
          <a:endParaRPr lang="en-US"/>
        </a:p>
      </dgm:t>
    </dgm:pt>
    <dgm:pt modelId="{651DF82C-1E16-46E0-BA1E-B80A64BCEA8C}" type="pres">
      <dgm:prSet presAssocID="{BDB56B93-B3A4-4643-96F9-682036739C21}" presName="Name0" presStyleCnt="0">
        <dgm:presLayoutVars>
          <dgm:dir/>
          <dgm:animLvl val="lvl"/>
          <dgm:resizeHandles val="exact"/>
        </dgm:presLayoutVars>
      </dgm:prSet>
      <dgm:spPr/>
    </dgm:pt>
    <dgm:pt modelId="{E473DDF1-694E-46FC-9650-D57DBDA470AD}" type="pres">
      <dgm:prSet presAssocID="{BDB56B93-B3A4-4643-96F9-682036739C21}" presName="tSp" presStyleCnt="0"/>
      <dgm:spPr/>
    </dgm:pt>
    <dgm:pt modelId="{6D6087E9-A0DA-47F3-8762-A8C29E0AF6A8}" type="pres">
      <dgm:prSet presAssocID="{BDB56B93-B3A4-4643-96F9-682036739C21}" presName="bSp" presStyleCnt="0"/>
      <dgm:spPr/>
    </dgm:pt>
    <dgm:pt modelId="{5317A018-E595-4F17-BF6A-D8ABD5FBFB8D}" type="pres">
      <dgm:prSet presAssocID="{BDB56B93-B3A4-4643-96F9-682036739C21}" presName="process" presStyleCnt="0"/>
      <dgm:spPr/>
    </dgm:pt>
    <dgm:pt modelId="{59D83661-7210-4BC7-AA58-67A2772C89ED}" type="pres">
      <dgm:prSet presAssocID="{4340F9B7-784D-468A-AF6F-B28CC32F1A05}" presName="composite1" presStyleCnt="0"/>
      <dgm:spPr/>
    </dgm:pt>
    <dgm:pt modelId="{CCD98F57-D9EF-4540-A215-D9F7E09A6A54}" type="pres">
      <dgm:prSet presAssocID="{4340F9B7-784D-468A-AF6F-B28CC32F1A05}" presName="dummyNode1" presStyleLbl="node1" presStyleIdx="0" presStyleCnt="3"/>
      <dgm:spPr/>
    </dgm:pt>
    <dgm:pt modelId="{27C7D34E-1E7B-4855-BE28-16AD7378C1BF}" type="pres">
      <dgm:prSet presAssocID="{4340F9B7-784D-468A-AF6F-B28CC32F1A05}" presName="childNode1" presStyleLbl="bgAcc1" presStyleIdx="0" presStyleCnt="3">
        <dgm:presLayoutVars>
          <dgm:bulletEnabled val="1"/>
        </dgm:presLayoutVars>
      </dgm:prSet>
      <dgm:spPr/>
    </dgm:pt>
    <dgm:pt modelId="{C191739D-7060-4129-8B73-7C87846BF43B}" type="pres">
      <dgm:prSet presAssocID="{4340F9B7-784D-468A-AF6F-B28CC32F1A05}" presName="childNode1tx" presStyleLbl="bgAcc1" presStyleIdx="0" presStyleCnt="3">
        <dgm:presLayoutVars>
          <dgm:bulletEnabled val="1"/>
        </dgm:presLayoutVars>
      </dgm:prSet>
      <dgm:spPr/>
    </dgm:pt>
    <dgm:pt modelId="{70A4C064-C528-4025-A6D5-90D47512EC7D}" type="pres">
      <dgm:prSet presAssocID="{4340F9B7-784D-468A-AF6F-B28CC32F1A05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8614A962-DB7B-46DB-9A22-51D9CFED2AB3}" type="pres">
      <dgm:prSet presAssocID="{4340F9B7-784D-468A-AF6F-B28CC32F1A05}" presName="connSite1" presStyleCnt="0"/>
      <dgm:spPr/>
    </dgm:pt>
    <dgm:pt modelId="{8D7CA5EF-F2A7-4641-B8CF-35084D724049}" type="pres">
      <dgm:prSet presAssocID="{FFBFBA8A-87E3-46D7-8343-915B7C0A9C89}" presName="Name9" presStyleLbl="sibTrans2D1" presStyleIdx="0" presStyleCnt="2"/>
      <dgm:spPr/>
    </dgm:pt>
    <dgm:pt modelId="{4C9F8A45-736E-4167-8342-187777CB5E6B}" type="pres">
      <dgm:prSet presAssocID="{6B7AAC7A-04A5-4C44-AF9D-8D52DFAD8A24}" presName="composite2" presStyleCnt="0"/>
      <dgm:spPr/>
    </dgm:pt>
    <dgm:pt modelId="{5947D5B8-54EB-4E43-9DD1-FE6893BB56BC}" type="pres">
      <dgm:prSet presAssocID="{6B7AAC7A-04A5-4C44-AF9D-8D52DFAD8A24}" presName="dummyNode2" presStyleLbl="node1" presStyleIdx="0" presStyleCnt="3"/>
      <dgm:spPr/>
    </dgm:pt>
    <dgm:pt modelId="{4DA82F7D-502A-4600-AEB7-051A2701A2D2}" type="pres">
      <dgm:prSet presAssocID="{6B7AAC7A-04A5-4C44-AF9D-8D52DFAD8A24}" presName="childNode2" presStyleLbl="bgAcc1" presStyleIdx="1" presStyleCnt="3">
        <dgm:presLayoutVars>
          <dgm:bulletEnabled val="1"/>
        </dgm:presLayoutVars>
      </dgm:prSet>
      <dgm:spPr/>
    </dgm:pt>
    <dgm:pt modelId="{48B1B457-0EA9-4CA4-9E67-32037C22E087}" type="pres">
      <dgm:prSet presAssocID="{6B7AAC7A-04A5-4C44-AF9D-8D52DFAD8A24}" presName="childNode2tx" presStyleLbl="bgAcc1" presStyleIdx="1" presStyleCnt="3">
        <dgm:presLayoutVars>
          <dgm:bulletEnabled val="1"/>
        </dgm:presLayoutVars>
      </dgm:prSet>
      <dgm:spPr/>
    </dgm:pt>
    <dgm:pt modelId="{565CB91F-95A8-499F-96FD-207F669685A9}" type="pres">
      <dgm:prSet presAssocID="{6B7AAC7A-04A5-4C44-AF9D-8D52DFAD8A24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54C37BC8-DAA4-466E-8EA1-287A2EF07C18}" type="pres">
      <dgm:prSet presAssocID="{6B7AAC7A-04A5-4C44-AF9D-8D52DFAD8A24}" presName="connSite2" presStyleCnt="0"/>
      <dgm:spPr/>
    </dgm:pt>
    <dgm:pt modelId="{80223B0C-929A-4A8E-900C-A5355DB169C3}" type="pres">
      <dgm:prSet presAssocID="{FF8E7544-FC12-48B8-97AA-79DB8E77BCC0}" presName="Name18" presStyleLbl="sibTrans2D1" presStyleIdx="1" presStyleCnt="2"/>
      <dgm:spPr/>
    </dgm:pt>
    <dgm:pt modelId="{9E97D3AB-134E-4E2A-8E85-780BF3AA3700}" type="pres">
      <dgm:prSet presAssocID="{2B5B9EE5-0A73-469D-AA63-D8FDE27BCD68}" presName="composite1" presStyleCnt="0"/>
      <dgm:spPr/>
    </dgm:pt>
    <dgm:pt modelId="{3024EC78-4E45-4E13-AB2A-1D35C92F1533}" type="pres">
      <dgm:prSet presAssocID="{2B5B9EE5-0A73-469D-AA63-D8FDE27BCD68}" presName="dummyNode1" presStyleLbl="node1" presStyleIdx="1" presStyleCnt="3"/>
      <dgm:spPr/>
    </dgm:pt>
    <dgm:pt modelId="{2B5D82FC-D20E-4B2C-BDBF-A8678BD7F0CC}" type="pres">
      <dgm:prSet presAssocID="{2B5B9EE5-0A73-469D-AA63-D8FDE27BCD68}" presName="childNode1" presStyleLbl="bgAcc1" presStyleIdx="2" presStyleCnt="3">
        <dgm:presLayoutVars>
          <dgm:bulletEnabled val="1"/>
        </dgm:presLayoutVars>
      </dgm:prSet>
      <dgm:spPr/>
    </dgm:pt>
    <dgm:pt modelId="{3E1A7593-5FD3-4DDC-8CBB-454416F1A9E5}" type="pres">
      <dgm:prSet presAssocID="{2B5B9EE5-0A73-469D-AA63-D8FDE27BCD68}" presName="childNode1tx" presStyleLbl="bgAcc1" presStyleIdx="2" presStyleCnt="3">
        <dgm:presLayoutVars>
          <dgm:bulletEnabled val="1"/>
        </dgm:presLayoutVars>
      </dgm:prSet>
      <dgm:spPr/>
    </dgm:pt>
    <dgm:pt modelId="{879502CC-B2C4-4C6B-8497-27EA0FE6E2D9}" type="pres">
      <dgm:prSet presAssocID="{2B5B9EE5-0A73-469D-AA63-D8FDE27BCD68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00C092EE-B796-41B5-9635-144AEC3A9FF5}" type="pres">
      <dgm:prSet presAssocID="{2B5B9EE5-0A73-469D-AA63-D8FDE27BCD68}" presName="connSite1" presStyleCnt="0"/>
      <dgm:spPr/>
    </dgm:pt>
  </dgm:ptLst>
  <dgm:cxnLst>
    <dgm:cxn modelId="{FF5C9403-5BC6-48F4-B38E-AA876C5D7BD2}" type="presOf" srcId="{2CE545C2-F646-4EAB-A034-1CDAEF60A48E}" destId="{2B5D82FC-D20E-4B2C-BDBF-A8678BD7F0CC}" srcOrd="0" destOrd="3" presId="urn:microsoft.com/office/officeart/2005/8/layout/hProcess4"/>
    <dgm:cxn modelId="{C1972408-679D-48D7-8AA6-802270B15094}" type="presOf" srcId="{4EBFDA6C-49C9-4DF9-B238-E52D1308F2A3}" destId="{48B1B457-0EA9-4CA4-9E67-32037C22E087}" srcOrd="1" destOrd="1" presId="urn:microsoft.com/office/officeart/2005/8/layout/hProcess4"/>
    <dgm:cxn modelId="{B0A05F0E-9D51-4A4F-8748-ED8888564DE9}" type="presOf" srcId="{AA59C7D9-F7DC-4AA4-BCF1-C6CE64F3B846}" destId="{3E1A7593-5FD3-4DDC-8CBB-454416F1A9E5}" srcOrd="1" destOrd="1" presId="urn:microsoft.com/office/officeart/2005/8/layout/hProcess4"/>
    <dgm:cxn modelId="{BFDFC724-91F8-4221-855B-A9C33B3E01BA}" type="presOf" srcId="{22753DD6-F49F-4107-A891-C980C03550C9}" destId="{48B1B457-0EA9-4CA4-9E67-32037C22E087}" srcOrd="1" destOrd="0" presId="urn:microsoft.com/office/officeart/2005/8/layout/hProcess4"/>
    <dgm:cxn modelId="{8DF5A42B-B86C-46A7-A447-B26AA81FDD7D}" srcId="{2B5B9EE5-0A73-469D-AA63-D8FDE27BCD68}" destId="{B4476F50-B51C-478F-9570-5C54F4729F78}" srcOrd="2" destOrd="0" parTransId="{4338AC05-CD4E-4D58-86DF-408283130B7E}" sibTransId="{8E999E6D-0F34-4A8D-ABEC-6761E955CB54}"/>
    <dgm:cxn modelId="{FAD41630-76E4-421F-B25F-E42BB3356466}" srcId="{2B5B9EE5-0A73-469D-AA63-D8FDE27BCD68}" destId="{2CE545C2-F646-4EAB-A034-1CDAEF60A48E}" srcOrd="3" destOrd="0" parTransId="{859461B8-9EAD-4F86-9F26-817EB931A3B1}" sibTransId="{CFD8CA77-2BF1-4FDE-912A-247F7212C99D}"/>
    <dgm:cxn modelId="{31DF1A32-61AF-4255-BF08-58C744E4A424}" srcId="{6B7AAC7A-04A5-4C44-AF9D-8D52DFAD8A24}" destId="{4EBFDA6C-49C9-4DF9-B238-E52D1308F2A3}" srcOrd="1" destOrd="0" parTransId="{BBE01822-EAFE-45CB-8C07-9D161F930018}" sibTransId="{ED511590-C6E6-45B7-9B86-DE2B0591EEDF}"/>
    <dgm:cxn modelId="{96678B32-1476-47CD-956D-F940237ABFE2}" type="presOf" srcId="{4340F9B7-784D-468A-AF6F-B28CC32F1A05}" destId="{70A4C064-C528-4025-A6D5-90D47512EC7D}" srcOrd="0" destOrd="0" presId="urn:microsoft.com/office/officeart/2005/8/layout/hProcess4"/>
    <dgm:cxn modelId="{D7EDB733-C54B-4A1F-B434-8EF2BB4B3567}" type="presOf" srcId="{156E5DB8-B9A9-4E02-908B-7E84092B5FD8}" destId="{C191739D-7060-4129-8B73-7C87846BF43B}" srcOrd="1" destOrd="1" presId="urn:microsoft.com/office/officeart/2005/8/layout/hProcess4"/>
    <dgm:cxn modelId="{55174F3C-8F8B-4BB4-8278-906A4AC16CA3}" srcId="{BDB56B93-B3A4-4643-96F9-682036739C21}" destId="{6B7AAC7A-04A5-4C44-AF9D-8D52DFAD8A24}" srcOrd="1" destOrd="0" parTransId="{693C1941-CB7B-4BE2-ACFE-DCE72BD99BAE}" sibTransId="{FF8E7544-FC12-48B8-97AA-79DB8E77BCC0}"/>
    <dgm:cxn modelId="{B844693E-E313-426B-8297-8B9D0F146ABD}" type="presOf" srcId="{BDB56B93-B3A4-4643-96F9-682036739C21}" destId="{651DF82C-1E16-46E0-BA1E-B80A64BCEA8C}" srcOrd="0" destOrd="0" presId="urn:microsoft.com/office/officeart/2005/8/layout/hProcess4"/>
    <dgm:cxn modelId="{E65B4C41-C520-4FA9-AAEA-E41F495B7F2E}" type="presOf" srcId="{4D43BFCA-07FE-4742-A6F6-E311F6DE5DD0}" destId="{C191739D-7060-4129-8B73-7C87846BF43B}" srcOrd="1" destOrd="0" presId="urn:microsoft.com/office/officeart/2005/8/layout/hProcess4"/>
    <dgm:cxn modelId="{52E4CA41-446B-4320-A049-1046810C31F1}" type="presOf" srcId="{4EBFDA6C-49C9-4DF9-B238-E52D1308F2A3}" destId="{4DA82F7D-502A-4600-AEB7-051A2701A2D2}" srcOrd="0" destOrd="1" presId="urn:microsoft.com/office/officeart/2005/8/layout/hProcess4"/>
    <dgm:cxn modelId="{1B31E367-A3A5-4816-B262-E0F30EA52C0E}" type="presOf" srcId="{156E5DB8-B9A9-4E02-908B-7E84092B5FD8}" destId="{27C7D34E-1E7B-4855-BE28-16AD7378C1BF}" srcOrd="0" destOrd="1" presId="urn:microsoft.com/office/officeart/2005/8/layout/hProcess4"/>
    <dgm:cxn modelId="{C0837A68-3E70-452B-8CEF-5B2EA87E0362}" srcId="{4340F9B7-784D-468A-AF6F-B28CC32F1A05}" destId="{156E5DB8-B9A9-4E02-908B-7E84092B5FD8}" srcOrd="1" destOrd="0" parTransId="{95B40E7E-7A06-4485-8912-E3A106E98365}" sibTransId="{39FE5C57-2CB9-499F-8164-65BDD2AD5EDD}"/>
    <dgm:cxn modelId="{65096269-6A51-4AC4-ABFA-05909879FD37}" type="presOf" srcId="{22753DD6-F49F-4107-A891-C980C03550C9}" destId="{4DA82F7D-502A-4600-AEB7-051A2701A2D2}" srcOrd="0" destOrd="0" presId="urn:microsoft.com/office/officeart/2005/8/layout/hProcess4"/>
    <dgm:cxn modelId="{E1D7BA69-C3A4-43FA-9784-E0D5BBB2683F}" srcId="{2B5B9EE5-0A73-469D-AA63-D8FDE27BCD68}" destId="{8BC585E1-C4B4-430E-A112-24E46FE85373}" srcOrd="0" destOrd="0" parTransId="{147F9B0D-E998-4673-AC3B-4E2204CBE533}" sibTransId="{98659E8A-7185-4E64-A80C-E8C7C1E23C7D}"/>
    <dgm:cxn modelId="{90E9E34A-71AF-4E39-BEF5-DBA2CCD996B8}" type="presOf" srcId="{FF8E7544-FC12-48B8-97AA-79DB8E77BCC0}" destId="{80223B0C-929A-4A8E-900C-A5355DB169C3}" srcOrd="0" destOrd="0" presId="urn:microsoft.com/office/officeart/2005/8/layout/hProcess4"/>
    <dgm:cxn modelId="{863C8150-7F32-4CFF-9178-4EA5DE8BC940}" srcId="{BDB56B93-B3A4-4643-96F9-682036739C21}" destId="{4340F9B7-784D-468A-AF6F-B28CC32F1A05}" srcOrd="0" destOrd="0" parTransId="{F061F95B-EC11-46E8-BA9C-D6BDDCCFD0E4}" sibTransId="{FFBFBA8A-87E3-46D7-8343-915B7C0A9C89}"/>
    <dgm:cxn modelId="{86B9F674-D83C-4234-AF0E-633295F39623}" type="presOf" srcId="{053FEFD1-CE1B-41DB-9C77-3F5CAF288EC7}" destId="{27C7D34E-1E7B-4855-BE28-16AD7378C1BF}" srcOrd="0" destOrd="3" presId="urn:microsoft.com/office/officeart/2005/8/layout/hProcess4"/>
    <dgm:cxn modelId="{27863455-B2AE-4C00-8711-EBF69DA23DE7}" srcId="{6B7AAC7A-04A5-4C44-AF9D-8D52DFAD8A24}" destId="{01FCE7A8-A773-4CBF-9F77-915EAE52E757}" srcOrd="2" destOrd="0" parTransId="{B6712743-9E0F-4F43-BEC4-30843D466BF3}" sibTransId="{1F597446-829D-4A9F-9276-1F868D379DD4}"/>
    <dgm:cxn modelId="{2A38147A-4368-4028-8F47-19A5A3505F1A}" srcId="{4340F9B7-784D-468A-AF6F-B28CC32F1A05}" destId="{053FEFD1-CE1B-41DB-9C77-3F5CAF288EC7}" srcOrd="3" destOrd="0" parTransId="{1A09D957-540A-4E2C-AD24-64D053193244}" sibTransId="{F35244C3-01EB-4780-97C7-0218369826DE}"/>
    <dgm:cxn modelId="{979C867B-EBF0-4DB6-B751-738C9EEB6DB3}" type="presOf" srcId="{2CE545C2-F646-4EAB-A034-1CDAEF60A48E}" destId="{3E1A7593-5FD3-4DDC-8CBB-454416F1A9E5}" srcOrd="1" destOrd="3" presId="urn:microsoft.com/office/officeart/2005/8/layout/hProcess4"/>
    <dgm:cxn modelId="{CBDCA27E-C123-420D-88F6-74D30C92652D}" srcId="{4340F9B7-784D-468A-AF6F-B28CC32F1A05}" destId="{5B7971F2-6C4C-461C-BE5E-1206A344F7DD}" srcOrd="2" destOrd="0" parTransId="{BF7F4AD4-257A-4B3D-A72E-70F6FCFC8468}" sibTransId="{51BC6942-FFDE-4B41-A213-D8B57EB24690}"/>
    <dgm:cxn modelId="{FC41E57F-909A-47FA-BBB8-561ACEAD8649}" type="presOf" srcId="{8BC585E1-C4B4-430E-A112-24E46FE85373}" destId="{2B5D82FC-D20E-4B2C-BDBF-A8678BD7F0CC}" srcOrd="0" destOrd="0" presId="urn:microsoft.com/office/officeart/2005/8/layout/hProcess4"/>
    <dgm:cxn modelId="{C2765287-B8A9-40B2-8E00-5F4BF6461B51}" type="presOf" srcId="{2B5B9EE5-0A73-469D-AA63-D8FDE27BCD68}" destId="{879502CC-B2C4-4C6B-8497-27EA0FE6E2D9}" srcOrd="0" destOrd="0" presId="urn:microsoft.com/office/officeart/2005/8/layout/hProcess4"/>
    <dgm:cxn modelId="{D5C5D5A1-0576-4329-B45A-9A16E4F6B23C}" srcId="{6B7AAC7A-04A5-4C44-AF9D-8D52DFAD8A24}" destId="{22753DD6-F49F-4107-A891-C980C03550C9}" srcOrd="0" destOrd="0" parTransId="{A76F9A11-2483-4B6A-A1B3-1C400A112AE3}" sibTransId="{1FE65843-7ECE-4BB9-93FB-EE4AB2CD9408}"/>
    <dgm:cxn modelId="{98F98AA6-C3C3-45B4-8FBD-80FFF6636CA1}" type="presOf" srcId="{AA59C7D9-F7DC-4AA4-BCF1-C6CE64F3B846}" destId="{2B5D82FC-D20E-4B2C-BDBF-A8678BD7F0CC}" srcOrd="0" destOrd="1" presId="urn:microsoft.com/office/officeart/2005/8/layout/hProcess4"/>
    <dgm:cxn modelId="{25FBBBAD-1673-41F0-9FC4-74B0943E9CE2}" type="presOf" srcId="{B4476F50-B51C-478F-9570-5C54F4729F78}" destId="{2B5D82FC-D20E-4B2C-BDBF-A8678BD7F0CC}" srcOrd="0" destOrd="2" presId="urn:microsoft.com/office/officeart/2005/8/layout/hProcess4"/>
    <dgm:cxn modelId="{3FC723B2-6C69-4D82-AFA3-175F21E309E6}" type="presOf" srcId="{01FCE7A8-A773-4CBF-9F77-915EAE52E757}" destId="{4DA82F7D-502A-4600-AEB7-051A2701A2D2}" srcOrd="0" destOrd="2" presId="urn:microsoft.com/office/officeart/2005/8/layout/hProcess4"/>
    <dgm:cxn modelId="{24A167B9-D862-4062-9C1F-0CDC1D2BAFD3}" type="presOf" srcId="{4D43BFCA-07FE-4742-A6F6-E311F6DE5DD0}" destId="{27C7D34E-1E7B-4855-BE28-16AD7378C1BF}" srcOrd="0" destOrd="0" presId="urn:microsoft.com/office/officeart/2005/8/layout/hProcess4"/>
    <dgm:cxn modelId="{9D0FDBC2-1BAE-4DF4-ADEF-F173D40DD31F}" srcId="{BDB56B93-B3A4-4643-96F9-682036739C21}" destId="{2B5B9EE5-0A73-469D-AA63-D8FDE27BCD68}" srcOrd="2" destOrd="0" parTransId="{F4137326-10AF-4821-A39B-3067BEB584E8}" sibTransId="{89AA1F36-09CD-487E-B3DD-7F45572E920C}"/>
    <dgm:cxn modelId="{F4FC9EC7-4469-4132-A899-AE0E9D5709A9}" type="presOf" srcId="{053FEFD1-CE1B-41DB-9C77-3F5CAF288EC7}" destId="{C191739D-7060-4129-8B73-7C87846BF43B}" srcOrd="1" destOrd="3" presId="urn:microsoft.com/office/officeart/2005/8/layout/hProcess4"/>
    <dgm:cxn modelId="{B8D514C8-F148-4A82-AAD6-C2F76E580064}" type="presOf" srcId="{5B7971F2-6C4C-461C-BE5E-1206A344F7DD}" destId="{27C7D34E-1E7B-4855-BE28-16AD7378C1BF}" srcOrd="0" destOrd="2" presId="urn:microsoft.com/office/officeart/2005/8/layout/hProcess4"/>
    <dgm:cxn modelId="{B8B8A2CA-2304-45A7-9F3D-48334E325C9B}" type="presOf" srcId="{FFBFBA8A-87E3-46D7-8343-915B7C0A9C89}" destId="{8D7CA5EF-F2A7-4641-B8CF-35084D724049}" srcOrd="0" destOrd="0" presId="urn:microsoft.com/office/officeart/2005/8/layout/hProcess4"/>
    <dgm:cxn modelId="{19187FD1-B076-4932-938B-12A5B7F2EDA0}" type="presOf" srcId="{01FCE7A8-A773-4CBF-9F77-915EAE52E757}" destId="{48B1B457-0EA9-4CA4-9E67-32037C22E087}" srcOrd="1" destOrd="2" presId="urn:microsoft.com/office/officeart/2005/8/layout/hProcess4"/>
    <dgm:cxn modelId="{A31863EE-3AE2-4B6C-ADAA-2343659C78CE}" srcId="{4340F9B7-784D-468A-AF6F-B28CC32F1A05}" destId="{4D43BFCA-07FE-4742-A6F6-E311F6DE5DD0}" srcOrd="0" destOrd="0" parTransId="{C1F5EEA9-3671-4892-96AB-A932397933E4}" sibTransId="{739E1C1B-D714-4178-8572-8E3C667A0504}"/>
    <dgm:cxn modelId="{BCF223F1-2D8C-47D4-B6CE-A1D18BB2C945}" type="presOf" srcId="{8BC585E1-C4B4-430E-A112-24E46FE85373}" destId="{3E1A7593-5FD3-4DDC-8CBB-454416F1A9E5}" srcOrd="1" destOrd="0" presId="urn:microsoft.com/office/officeart/2005/8/layout/hProcess4"/>
    <dgm:cxn modelId="{57C20FF4-AECF-4C44-99BE-A798CACB2528}" type="presOf" srcId="{5B7971F2-6C4C-461C-BE5E-1206A344F7DD}" destId="{C191739D-7060-4129-8B73-7C87846BF43B}" srcOrd="1" destOrd="2" presId="urn:microsoft.com/office/officeart/2005/8/layout/hProcess4"/>
    <dgm:cxn modelId="{12B09CF4-5866-452D-B1F5-48FA0CFEA016}" srcId="{2B5B9EE5-0A73-469D-AA63-D8FDE27BCD68}" destId="{AA59C7D9-F7DC-4AA4-BCF1-C6CE64F3B846}" srcOrd="1" destOrd="0" parTransId="{6CB30709-C806-470E-A53B-41B58B9EE7C3}" sibTransId="{2AD13FC1-2C8D-49D0-A177-83BCA1CC7669}"/>
    <dgm:cxn modelId="{C5AEF2F5-EB51-449F-B72A-0C638BA7B0DA}" type="presOf" srcId="{6B7AAC7A-04A5-4C44-AF9D-8D52DFAD8A24}" destId="{565CB91F-95A8-499F-96FD-207F669685A9}" srcOrd="0" destOrd="0" presId="urn:microsoft.com/office/officeart/2005/8/layout/hProcess4"/>
    <dgm:cxn modelId="{2362BDF6-C0E2-4C3E-83F9-AE780873E797}" type="presOf" srcId="{B4476F50-B51C-478F-9570-5C54F4729F78}" destId="{3E1A7593-5FD3-4DDC-8CBB-454416F1A9E5}" srcOrd="1" destOrd="2" presId="urn:microsoft.com/office/officeart/2005/8/layout/hProcess4"/>
    <dgm:cxn modelId="{9BC35078-E17E-4BBF-AAB5-B51298B4987E}" type="presParOf" srcId="{651DF82C-1E16-46E0-BA1E-B80A64BCEA8C}" destId="{E473DDF1-694E-46FC-9650-D57DBDA470AD}" srcOrd="0" destOrd="0" presId="urn:microsoft.com/office/officeart/2005/8/layout/hProcess4"/>
    <dgm:cxn modelId="{F1DF6134-A385-4F80-A065-A46D0975AEEB}" type="presParOf" srcId="{651DF82C-1E16-46E0-BA1E-B80A64BCEA8C}" destId="{6D6087E9-A0DA-47F3-8762-A8C29E0AF6A8}" srcOrd="1" destOrd="0" presId="urn:microsoft.com/office/officeart/2005/8/layout/hProcess4"/>
    <dgm:cxn modelId="{9D1BBBDA-2D79-4946-8E2F-7809C5626CD6}" type="presParOf" srcId="{651DF82C-1E16-46E0-BA1E-B80A64BCEA8C}" destId="{5317A018-E595-4F17-BF6A-D8ABD5FBFB8D}" srcOrd="2" destOrd="0" presId="urn:microsoft.com/office/officeart/2005/8/layout/hProcess4"/>
    <dgm:cxn modelId="{C403449B-D562-4777-8751-74F2EEC36D64}" type="presParOf" srcId="{5317A018-E595-4F17-BF6A-D8ABD5FBFB8D}" destId="{59D83661-7210-4BC7-AA58-67A2772C89ED}" srcOrd="0" destOrd="0" presId="urn:microsoft.com/office/officeart/2005/8/layout/hProcess4"/>
    <dgm:cxn modelId="{AF3EC971-7B0A-4C8D-A1C8-6558736C0D81}" type="presParOf" srcId="{59D83661-7210-4BC7-AA58-67A2772C89ED}" destId="{CCD98F57-D9EF-4540-A215-D9F7E09A6A54}" srcOrd="0" destOrd="0" presId="urn:microsoft.com/office/officeart/2005/8/layout/hProcess4"/>
    <dgm:cxn modelId="{3E72C922-00C6-4CBE-A663-A8E2FF695E0E}" type="presParOf" srcId="{59D83661-7210-4BC7-AA58-67A2772C89ED}" destId="{27C7D34E-1E7B-4855-BE28-16AD7378C1BF}" srcOrd="1" destOrd="0" presId="urn:microsoft.com/office/officeart/2005/8/layout/hProcess4"/>
    <dgm:cxn modelId="{F8F4504B-26BF-40A8-8089-9D372DE0CBEA}" type="presParOf" srcId="{59D83661-7210-4BC7-AA58-67A2772C89ED}" destId="{C191739D-7060-4129-8B73-7C87846BF43B}" srcOrd="2" destOrd="0" presId="urn:microsoft.com/office/officeart/2005/8/layout/hProcess4"/>
    <dgm:cxn modelId="{E0FA338B-D429-4E67-A124-52358005022E}" type="presParOf" srcId="{59D83661-7210-4BC7-AA58-67A2772C89ED}" destId="{70A4C064-C528-4025-A6D5-90D47512EC7D}" srcOrd="3" destOrd="0" presId="urn:microsoft.com/office/officeart/2005/8/layout/hProcess4"/>
    <dgm:cxn modelId="{92D2673F-D7B3-432D-8C90-3292ED9B8C24}" type="presParOf" srcId="{59D83661-7210-4BC7-AA58-67A2772C89ED}" destId="{8614A962-DB7B-46DB-9A22-51D9CFED2AB3}" srcOrd="4" destOrd="0" presId="urn:microsoft.com/office/officeart/2005/8/layout/hProcess4"/>
    <dgm:cxn modelId="{4E9B90EA-7B52-4595-B9C3-5791D893D46D}" type="presParOf" srcId="{5317A018-E595-4F17-BF6A-D8ABD5FBFB8D}" destId="{8D7CA5EF-F2A7-4641-B8CF-35084D724049}" srcOrd="1" destOrd="0" presId="urn:microsoft.com/office/officeart/2005/8/layout/hProcess4"/>
    <dgm:cxn modelId="{428B434E-2B61-45EB-986D-8CDA23E32197}" type="presParOf" srcId="{5317A018-E595-4F17-BF6A-D8ABD5FBFB8D}" destId="{4C9F8A45-736E-4167-8342-187777CB5E6B}" srcOrd="2" destOrd="0" presId="urn:microsoft.com/office/officeart/2005/8/layout/hProcess4"/>
    <dgm:cxn modelId="{A2682875-BB62-427F-9B72-0ECB38B130D0}" type="presParOf" srcId="{4C9F8A45-736E-4167-8342-187777CB5E6B}" destId="{5947D5B8-54EB-4E43-9DD1-FE6893BB56BC}" srcOrd="0" destOrd="0" presId="urn:microsoft.com/office/officeart/2005/8/layout/hProcess4"/>
    <dgm:cxn modelId="{04AA1F27-A4BB-47A5-8EDF-3EABEB36FCEF}" type="presParOf" srcId="{4C9F8A45-736E-4167-8342-187777CB5E6B}" destId="{4DA82F7D-502A-4600-AEB7-051A2701A2D2}" srcOrd="1" destOrd="0" presId="urn:microsoft.com/office/officeart/2005/8/layout/hProcess4"/>
    <dgm:cxn modelId="{6803535F-9399-4E16-8FE9-01CA5B9F722C}" type="presParOf" srcId="{4C9F8A45-736E-4167-8342-187777CB5E6B}" destId="{48B1B457-0EA9-4CA4-9E67-32037C22E087}" srcOrd="2" destOrd="0" presId="urn:microsoft.com/office/officeart/2005/8/layout/hProcess4"/>
    <dgm:cxn modelId="{D7E81C5B-8288-408D-8AD0-A09E465CCB4C}" type="presParOf" srcId="{4C9F8A45-736E-4167-8342-187777CB5E6B}" destId="{565CB91F-95A8-499F-96FD-207F669685A9}" srcOrd="3" destOrd="0" presId="urn:microsoft.com/office/officeart/2005/8/layout/hProcess4"/>
    <dgm:cxn modelId="{7CF29A4B-64E9-4D91-AEC7-5352CA526ECB}" type="presParOf" srcId="{4C9F8A45-736E-4167-8342-187777CB5E6B}" destId="{54C37BC8-DAA4-466E-8EA1-287A2EF07C18}" srcOrd="4" destOrd="0" presId="urn:microsoft.com/office/officeart/2005/8/layout/hProcess4"/>
    <dgm:cxn modelId="{EA1BBC9C-0F1D-4DBB-B82B-3CE6DE965B92}" type="presParOf" srcId="{5317A018-E595-4F17-BF6A-D8ABD5FBFB8D}" destId="{80223B0C-929A-4A8E-900C-A5355DB169C3}" srcOrd="3" destOrd="0" presId="urn:microsoft.com/office/officeart/2005/8/layout/hProcess4"/>
    <dgm:cxn modelId="{56FD29EF-977E-43AC-804A-0B5F51DFA61D}" type="presParOf" srcId="{5317A018-E595-4F17-BF6A-D8ABD5FBFB8D}" destId="{9E97D3AB-134E-4E2A-8E85-780BF3AA3700}" srcOrd="4" destOrd="0" presId="urn:microsoft.com/office/officeart/2005/8/layout/hProcess4"/>
    <dgm:cxn modelId="{3BA137CF-AFB3-4473-BC83-9AC7ED7AA62D}" type="presParOf" srcId="{9E97D3AB-134E-4E2A-8E85-780BF3AA3700}" destId="{3024EC78-4E45-4E13-AB2A-1D35C92F1533}" srcOrd="0" destOrd="0" presId="urn:microsoft.com/office/officeart/2005/8/layout/hProcess4"/>
    <dgm:cxn modelId="{D62982D5-9A31-4027-9356-C015A50C0FC5}" type="presParOf" srcId="{9E97D3AB-134E-4E2A-8E85-780BF3AA3700}" destId="{2B5D82FC-D20E-4B2C-BDBF-A8678BD7F0CC}" srcOrd="1" destOrd="0" presId="urn:microsoft.com/office/officeart/2005/8/layout/hProcess4"/>
    <dgm:cxn modelId="{41F35EED-18B8-4C4A-8F5C-FD340D21A3A6}" type="presParOf" srcId="{9E97D3AB-134E-4E2A-8E85-780BF3AA3700}" destId="{3E1A7593-5FD3-4DDC-8CBB-454416F1A9E5}" srcOrd="2" destOrd="0" presId="urn:microsoft.com/office/officeart/2005/8/layout/hProcess4"/>
    <dgm:cxn modelId="{71B31D6C-ACD1-4CFB-97AF-4DCC467B51BA}" type="presParOf" srcId="{9E97D3AB-134E-4E2A-8E85-780BF3AA3700}" destId="{879502CC-B2C4-4C6B-8497-27EA0FE6E2D9}" srcOrd="3" destOrd="0" presId="urn:microsoft.com/office/officeart/2005/8/layout/hProcess4"/>
    <dgm:cxn modelId="{0309F98D-E952-48B6-9DFB-5D9FB51A97FF}" type="presParOf" srcId="{9E97D3AB-134E-4E2A-8E85-780BF3AA3700}" destId="{00C092EE-B796-41B5-9635-144AEC3A9FF5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F6EBA4-8020-446D-81A0-3622810AD4DD}" type="doc">
      <dgm:prSet loTypeId="urn:microsoft.com/office/officeart/2005/8/layout/radial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3527BEF-5FB9-47E8-BA60-933CE8D7A658}">
      <dgm:prSet phldrT="[Text]"/>
      <dgm:spPr/>
      <dgm:t>
        <a:bodyPr/>
        <a:lstStyle/>
        <a:p>
          <a:r>
            <a:rPr lang="en-US" b="0" i="0" dirty="0" err="1">
              <a:solidFill>
                <a:schemeClr val="bg1"/>
              </a:solidFill>
              <a:latin typeface="Ford Script" pitchFamily="2" charset="0"/>
            </a:rPr>
            <a:t>TapSwitch</a:t>
          </a:r>
          <a:endParaRPr lang="en-US" b="0" i="0" dirty="0">
            <a:solidFill>
              <a:schemeClr val="bg1"/>
            </a:solidFill>
            <a:latin typeface="Ford Script" pitchFamily="2" charset="0"/>
          </a:endParaRPr>
        </a:p>
      </dgm:t>
    </dgm:pt>
    <dgm:pt modelId="{A83C4982-C8A9-4E26-BB8F-D2935216D8D9}" type="parTrans" cxnId="{911A022F-F78E-42EC-899D-92CEC0283B4F}">
      <dgm:prSet/>
      <dgm:spPr/>
      <dgm:t>
        <a:bodyPr/>
        <a:lstStyle/>
        <a:p>
          <a:endParaRPr lang="en-US"/>
        </a:p>
      </dgm:t>
    </dgm:pt>
    <dgm:pt modelId="{83F63DB7-1004-4A30-9A23-9E8414EC9D01}" type="sibTrans" cxnId="{911A022F-F78E-42EC-899D-92CEC0283B4F}">
      <dgm:prSet/>
      <dgm:spPr/>
      <dgm:t>
        <a:bodyPr/>
        <a:lstStyle/>
        <a:p>
          <a:endParaRPr lang="en-US"/>
        </a:p>
      </dgm:t>
    </dgm:pt>
    <dgm:pt modelId="{36D9E62A-614F-4B36-BF16-AC2ABA233F4C}">
      <dgm:prSet phldrT="[Text]" custT="1"/>
      <dgm:spPr/>
      <dgm:t>
        <a:bodyPr/>
        <a:lstStyle/>
        <a:p>
          <a:r>
            <a:rPr lang="en-US" sz="2000" b="0" i="0" dirty="0">
              <a:solidFill>
                <a:schemeClr val="bg1"/>
              </a:solidFill>
              <a:latin typeface="Helvetica Neue"/>
            </a:rPr>
            <a:t>Python</a:t>
          </a:r>
        </a:p>
      </dgm:t>
    </dgm:pt>
    <dgm:pt modelId="{6664A7A9-7985-4A1A-9C1B-3E94222E9A92}" type="parTrans" cxnId="{CE02B755-8059-437C-9828-5EB8151293D8}">
      <dgm:prSet/>
      <dgm:spPr/>
      <dgm:t>
        <a:bodyPr/>
        <a:lstStyle/>
        <a:p>
          <a:endParaRPr lang="en-US"/>
        </a:p>
      </dgm:t>
    </dgm:pt>
    <dgm:pt modelId="{86F48713-74DF-4A56-993D-870D47E9D1BE}" type="sibTrans" cxnId="{CE02B755-8059-437C-9828-5EB8151293D8}">
      <dgm:prSet/>
      <dgm:spPr/>
      <dgm:t>
        <a:bodyPr/>
        <a:lstStyle/>
        <a:p>
          <a:endParaRPr lang="en-US"/>
        </a:p>
      </dgm:t>
    </dgm:pt>
    <dgm:pt modelId="{7FD2E04D-C6D6-49AB-B776-30BFDEFA80E2}">
      <dgm:prSet phldrT="[Text]"/>
      <dgm:spPr/>
      <dgm:t>
        <a:bodyPr/>
        <a:lstStyle/>
        <a:p>
          <a:endParaRPr lang="en-US" dirty="0"/>
        </a:p>
      </dgm:t>
    </dgm:pt>
    <dgm:pt modelId="{B6646C51-40AB-4465-97A8-B800466818B9}" type="parTrans" cxnId="{FC1D6D88-438F-4751-B9A5-D7A034F99179}">
      <dgm:prSet/>
      <dgm:spPr/>
      <dgm:t>
        <a:bodyPr/>
        <a:lstStyle/>
        <a:p>
          <a:endParaRPr lang="en-US"/>
        </a:p>
      </dgm:t>
    </dgm:pt>
    <dgm:pt modelId="{7D4B690E-F0E7-483B-BA6B-4E82B3824C59}" type="sibTrans" cxnId="{FC1D6D88-438F-4751-B9A5-D7A034F99179}">
      <dgm:prSet/>
      <dgm:spPr/>
      <dgm:t>
        <a:bodyPr/>
        <a:lstStyle/>
        <a:p>
          <a:endParaRPr lang="en-US"/>
        </a:p>
      </dgm:t>
    </dgm:pt>
    <dgm:pt modelId="{6FFCFA3B-8CA6-4937-BCEB-AB401A69A767}">
      <dgm:prSet custT="1"/>
      <dgm:spPr/>
      <dgm:t>
        <a:bodyPr/>
        <a:lstStyle/>
        <a:p>
          <a:r>
            <a:rPr lang="en-US" sz="1400" b="0" i="0" dirty="0" err="1">
              <a:solidFill>
                <a:schemeClr val="bg1"/>
              </a:solidFill>
              <a:latin typeface="Helvetica Neue"/>
            </a:rPr>
            <a:t>Openweathermap</a:t>
          </a:r>
          <a:r>
            <a:rPr lang="en-US" sz="1400" b="0" i="0" dirty="0">
              <a:solidFill>
                <a:schemeClr val="bg1"/>
              </a:solidFill>
              <a:latin typeface="Helvetica Neue"/>
            </a:rPr>
            <a:t> API</a:t>
          </a:r>
        </a:p>
      </dgm:t>
    </dgm:pt>
    <dgm:pt modelId="{E1D60BCE-E2B4-4FF4-B98D-F5407BC15993}" type="parTrans" cxnId="{CC79FD34-1828-4AB0-8AB4-74A44D12B335}">
      <dgm:prSet/>
      <dgm:spPr/>
      <dgm:t>
        <a:bodyPr/>
        <a:lstStyle/>
        <a:p>
          <a:endParaRPr lang="en-US"/>
        </a:p>
      </dgm:t>
    </dgm:pt>
    <dgm:pt modelId="{E5D91DD4-E727-468C-BE75-EE0069D11287}" type="sibTrans" cxnId="{CC79FD34-1828-4AB0-8AB4-74A44D12B335}">
      <dgm:prSet/>
      <dgm:spPr/>
      <dgm:t>
        <a:bodyPr/>
        <a:lstStyle/>
        <a:p>
          <a:endParaRPr lang="en-US"/>
        </a:p>
      </dgm:t>
    </dgm:pt>
    <dgm:pt modelId="{2B2D66EC-7B38-4DEC-A888-DE2D95E9DA81}">
      <dgm:prSet custT="1"/>
      <dgm:spPr/>
      <dgm:t>
        <a:bodyPr/>
        <a:lstStyle/>
        <a:p>
          <a:r>
            <a:rPr lang="en-US" sz="2000" b="0" i="0" dirty="0" err="1">
              <a:solidFill>
                <a:schemeClr val="bg1"/>
              </a:solidFill>
              <a:latin typeface="Helvetica Neue"/>
            </a:rPr>
            <a:t>Twillio</a:t>
          </a:r>
          <a:r>
            <a:rPr lang="en-US" sz="2000" b="0" i="0" dirty="0">
              <a:solidFill>
                <a:schemeClr val="bg1"/>
              </a:solidFill>
              <a:latin typeface="Helvetica Neue"/>
            </a:rPr>
            <a:t> API</a:t>
          </a:r>
        </a:p>
      </dgm:t>
    </dgm:pt>
    <dgm:pt modelId="{1F131666-BF44-4FAE-917E-CA21314A47BE}" type="parTrans" cxnId="{BE2A31D4-B586-4455-BEF0-9B7BBBD3EFDC}">
      <dgm:prSet/>
      <dgm:spPr/>
      <dgm:t>
        <a:bodyPr/>
        <a:lstStyle/>
        <a:p>
          <a:endParaRPr lang="en-US"/>
        </a:p>
      </dgm:t>
    </dgm:pt>
    <dgm:pt modelId="{B4159DFE-CE7D-49A9-8431-AFD76CFA9908}" type="sibTrans" cxnId="{BE2A31D4-B586-4455-BEF0-9B7BBBD3EFDC}">
      <dgm:prSet/>
      <dgm:spPr/>
      <dgm:t>
        <a:bodyPr/>
        <a:lstStyle/>
        <a:p>
          <a:endParaRPr lang="en-US"/>
        </a:p>
      </dgm:t>
    </dgm:pt>
    <dgm:pt modelId="{13831848-9B23-49BD-A2F6-3F65858FBA29}">
      <dgm:prSet/>
      <dgm:spPr/>
      <dgm:t>
        <a:bodyPr/>
        <a:lstStyle/>
        <a:p>
          <a:endParaRPr lang="en-US" dirty="0">
            <a:solidFill>
              <a:schemeClr val="bg1"/>
            </a:solidFill>
            <a:latin typeface="Lubalin Graph" pitchFamily="2" charset="0"/>
          </a:endParaRPr>
        </a:p>
      </dgm:t>
    </dgm:pt>
    <dgm:pt modelId="{B6C90A00-5D02-4A66-A0F0-5BAFD2DBDDD2}" type="parTrans" cxnId="{697861B8-E090-4A53-8DAD-DBD7E8617BD1}">
      <dgm:prSet/>
      <dgm:spPr/>
      <dgm:t>
        <a:bodyPr/>
        <a:lstStyle/>
        <a:p>
          <a:endParaRPr lang="en-US"/>
        </a:p>
      </dgm:t>
    </dgm:pt>
    <dgm:pt modelId="{E1F38F0D-6686-41D0-AB76-91A4125F55BD}" type="sibTrans" cxnId="{697861B8-E090-4A53-8DAD-DBD7E8617BD1}">
      <dgm:prSet/>
      <dgm:spPr/>
      <dgm:t>
        <a:bodyPr/>
        <a:lstStyle/>
        <a:p>
          <a:endParaRPr lang="en-US"/>
        </a:p>
      </dgm:t>
    </dgm:pt>
    <dgm:pt modelId="{F0DBF088-F7FC-4282-BFD3-0F937E711D0B}">
      <dgm:prSet custT="1"/>
      <dgm:spPr/>
      <dgm:t>
        <a:bodyPr/>
        <a:lstStyle/>
        <a:p>
          <a:r>
            <a:rPr lang="en-US" sz="2000" b="0" i="0" dirty="0" err="1">
              <a:solidFill>
                <a:schemeClr val="bg1"/>
              </a:solidFill>
              <a:latin typeface="Helvetica Neue"/>
            </a:rPr>
            <a:t>ABInBev</a:t>
          </a:r>
          <a:r>
            <a:rPr lang="en-US" sz="2000" b="0" i="0" dirty="0">
              <a:solidFill>
                <a:schemeClr val="bg1"/>
              </a:solidFill>
              <a:latin typeface="Helvetica Neue"/>
            </a:rPr>
            <a:t> Data</a:t>
          </a:r>
        </a:p>
      </dgm:t>
    </dgm:pt>
    <dgm:pt modelId="{1C78292B-09B4-40B2-AF3C-670EEC80BBB9}" type="parTrans" cxnId="{B0351828-4C33-40F8-BF7A-7DA1561DBA0E}">
      <dgm:prSet/>
      <dgm:spPr/>
      <dgm:t>
        <a:bodyPr/>
        <a:lstStyle/>
        <a:p>
          <a:endParaRPr lang="en-US"/>
        </a:p>
      </dgm:t>
    </dgm:pt>
    <dgm:pt modelId="{A21DD560-F976-4D56-B05D-A3885761C613}" type="sibTrans" cxnId="{B0351828-4C33-40F8-BF7A-7DA1561DBA0E}">
      <dgm:prSet/>
      <dgm:spPr/>
      <dgm:t>
        <a:bodyPr/>
        <a:lstStyle/>
        <a:p>
          <a:endParaRPr lang="en-US"/>
        </a:p>
      </dgm:t>
    </dgm:pt>
    <dgm:pt modelId="{D7CC7CB5-8A2F-4131-9855-E86D12F03BF9}" type="pres">
      <dgm:prSet presAssocID="{6AF6EBA4-8020-446D-81A0-3622810AD4DD}" presName="composite" presStyleCnt="0">
        <dgm:presLayoutVars>
          <dgm:chMax val="1"/>
          <dgm:dir/>
          <dgm:resizeHandles val="exact"/>
        </dgm:presLayoutVars>
      </dgm:prSet>
      <dgm:spPr/>
    </dgm:pt>
    <dgm:pt modelId="{B89E542C-0646-4F41-BF9E-DFC15888ABB5}" type="pres">
      <dgm:prSet presAssocID="{6AF6EBA4-8020-446D-81A0-3622810AD4DD}" presName="radial" presStyleCnt="0">
        <dgm:presLayoutVars>
          <dgm:animLvl val="ctr"/>
        </dgm:presLayoutVars>
      </dgm:prSet>
      <dgm:spPr/>
    </dgm:pt>
    <dgm:pt modelId="{68447A85-5FF3-4431-BB57-4F67F0FD7210}" type="pres">
      <dgm:prSet presAssocID="{53527BEF-5FB9-47E8-BA60-933CE8D7A658}" presName="centerShape" presStyleLbl="vennNode1" presStyleIdx="0" presStyleCnt="5" custScaleX="64960" custScaleY="69049"/>
      <dgm:spPr/>
    </dgm:pt>
    <dgm:pt modelId="{ED7353BE-6998-49AC-89D3-9573A906CDF9}" type="pres">
      <dgm:prSet presAssocID="{36D9E62A-614F-4B36-BF16-AC2ABA233F4C}" presName="node" presStyleLbl="vennNode1" presStyleIdx="1" presStyleCnt="5" custRadScaleRad="81489" custRadScaleInc="-807">
        <dgm:presLayoutVars>
          <dgm:bulletEnabled val="1"/>
        </dgm:presLayoutVars>
      </dgm:prSet>
      <dgm:spPr/>
    </dgm:pt>
    <dgm:pt modelId="{B5EA7D84-E705-4419-9B66-AE318B6316A9}" type="pres">
      <dgm:prSet presAssocID="{6FFCFA3B-8CA6-4937-BCEB-AB401A69A767}" presName="node" presStyleLbl="vennNode1" presStyleIdx="2" presStyleCnt="5" custRadScaleRad="77547" custRadScaleInc="-698">
        <dgm:presLayoutVars>
          <dgm:bulletEnabled val="1"/>
        </dgm:presLayoutVars>
      </dgm:prSet>
      <dgm:spPr/>
    </dgm:pt>
    <dgm:pt modelId="{B9439A49-EF00-4EDE-B33A-C87CE8F5DE4C}" type="pres">
      <dgm:prSet presAssocID="{2B2D66EC-7B38-4DEC-A888-DE2D95E9DA81}" presName="node" presStyleLbl="vennNode1" presStyleIdx="3" presStyleCnt="5" custRadScaleRad="77092" custRadScaleInc="-969">
        <dgm:presLayoutVars>
          <dgm:bulletEnabled val="1"/>
        </dgm:presLayoutVars>
      </dgm:prSet>
      <dgm:spPr/>
    </dgm:pt>
    <dgm:pt modelId="{95634775-EAC4-4BC1-A105-FD6B37D16271}" type="pres">
      <dgm:prSet presAssocID="{F0DBF088-F7FC-4282-BFD3-0F937E711D0B}" presName="node" presStyleLbl="vennNode1" presStyleIdx="4" presStyleCnt="5" custRadScaleRad="81402" custRadScaleInc="-1948">
        <dgm:presLayoutVars>
          <dgm:bulletEnabled val="1"/>
        </dgm:presLayoutVars>
      </dgm:prSet>
      <dgm:spPr/>
    </dgm:pt>
  </dgm:ptLst>
  <dgm:cxnLst>
    <dgm:cxn modelId="{B0351828-4C33-40F8-BF7A-7DA1561DBA0E}" srcId="{53527BEF-5FB9-47E8-BA60-933CE8D7A658}" destId="{F0DBF088-F7FC-4282-BFD3-0F937E711D0B}" srcOrd="3" destOrd="0" parTransId="{1C78292B-09B4-40B2-AF3C-670EEC80BBB9}" sibTransId="{A21DD560-F976-4D56-B05D-A3885761C613}"/>
    <dgm:cxn modelId="{911A022F-F78E-42EC-899D-92CEC0283B4F}" srcId="{6AF6EBA4-8020-446D-81A0-3622810AD4DD}" destId="{53527BEF-5FB9-47E8-BA60-933CE8D7A658}" srcOrd="0" destOrd="0" parTransId="{A83C4982-C8A9-4E26-BB8F-D2935216D8D9}" sibTransId="{83F63DB7-1004-4A30-9A23-9E8414EC9D01}"/>
    <dgm:cxn modelId="{CC79FD34-1828-4AB0-8AB4-74A44D12B335}" srcId="{53527BEF-5FB9-47E8-BA60-933CE8D7A658}" destId="{6FFCFA3B-8CA6-4937-BCEB-AB401A69A767}" srcOrd="1" destOrd="0" parTransId="{E1D60BCE-E2B4-4FF4-B98D-F5407BC15993}" sibTransId="{E5D91DD4-E727-468C-BE75-EE0069D11287}"/>
    <dgm:cxn modelId="{3A87FA40-4275-4F1F-9F40-D6476E9B3498}" type="presOf" srcId="{36D9E62A-614F-4B36-BF16-AC2ABA233F4C}" destId="{ED7353BE-6998-49AC-89D3-9573A906CDF9}" srcOrd="0" destOrd="0" presId="urn:microsoft.com/office/officeart/2005/8/layout/radial3"/>
    <dgm:cxn modelId="{FD310E67-F877-44FB-992E-00C427520E6E}" type="presOf" srcId="{6FFCFA3B-8CA6-4937-BCEB-AB401A69A767}" destId="{B5EA7D84-E705-4419-9B66-AE318B6316A9}" srcOrd="0" destOrd="0" presId="urn:microsoft.com/office/officeart/2005/8/layout/radial3"/>
    <dgm:cxn modelId="{BA4BD769-1A41-488B-B00B-8D8C2B68C460}" type="presOf" srcId="{53527BEF-5FB9-47E8-BA60-933CE8D7A658}" destId="{68447A85-5FF3-4431-BB57-4F67F0FD7210}" srcOrd="0" destOrd="0" presId="urn:microsoft.com/office/officeart/2005/8/layout/radial3"/>
    <dgm:cxn modelId="{CE02B755-8059-437C-9828-5EB8151293D8}" srcId="{53527BEF-5FB9-47E8-BA60-933CE8D7A658}" destId="{36D9E62A-614F-4B36-BF16-AC2ABA233F4C}" srcOrd="0" destOrd="0" parTransId="{6664A7A9-7985-4A1A-9C1B-3E94222E9A92}" sibTransId="{86F48713-74DF-4A56-993D-870D47E9D1BE}"/>
    <dgm:cxn modelId="{FC1D6D88-438F-4751-B9A5-D7A034F99179}" srcId="{6AF6EBA4-8020-446D-81A0-3622810AD4DD}" destId="{7FD2E04D-C6D6-49AB-B776-30BFDEFA80E2}" srcOrd="2" destOrd="0" parTransId="{B6646C51-40AB-4465-97A8-B800466818B9}" sibTransId="{7D4B690E-F0E7-483B-BA6B-4E82B3824C59}"/>
    <dgm:cxn modelId="{3C6E9BAE-6972-425F-AE95-5E422AE0BB9B}" type="presOf" srcId="{2B2D66EC-7B38-4DEC-A888-DE2D95E9DA81}" destId="{B9439A49-EF00-4EDE-B33A-C87CE8F5DE4C}" srcOrd="0" destOrd="0" presId="urn:microsoft.com/office/officeart/2005/8/layout/radial3"/>
    <dgm:cxn modelId="{697861B8-E090-4A53-8DAD-DBD7E8617BD1}" srcId="{6AF6EBA4-8020-446D-81A0-3622810AD4DD}" destId="{13831848-9B23-49BD-A2F6-3F65858FBA29}" srcOrd="1" destOrd="0" parTransId="{B6C90A00-5D02-4A66-A0F0-5BAFD2DBDDD2}" sibTransId="{E1F38F0D-6686-41D0-AB76-91A4125F55BD}"/>
    <dgm:cxn modelId="{10702FCD-673B-42BF-BC7B-01A0D5965B6C}" type="presOf" srcId="{F0DBF088-F7FC-4282-BFD3-0F937E711D0B}" destId="{95634775-EAC4-4BC1-A105-FD6B37D16271}" srcOrd="0" destOrd="0" presId="urn:microsoft.com/office/officeart/2005/8/layout/radial3"/>
    <dgm:cxn modelId="{BE2A31D4-B586-4455-BEF0-9B7BBBD3EFDC}" srcId="{53527BEF-5FB9-47E8-BA60-933CE8D7A658}" destId="{2B2D66EC-7B38-4DEC-A888-DE2D95E9DA81}" srcOrd="2" destOrd="0" parTransId="{1F131666-BF44-4FAE-917E-CA21314A47BE}" sibTransId="{B4159DFE-CE7D-49A9-8431-AFD76CFA9908}"/>
    <dgm:cxn modelId="{96BC50F3-300E-4012-B907-84A35ACEEB64}" type="presOf" srcId="{6AF6EBA4-8020-446D-81A0-3622810AD4DD}" destId="{D7CC7CB5-8A2F-4131-9855-E86D12F03BF9}" srcOrd="0" destOrd="0" presId="urn:microsoft.com/office/officeart/2005/8/layout/radial3"/>
    <dgm:cxn modelId="{32309EE3-8A92-477D-A2BC-161AB4FC8260}" type="presParOf" srcId="{D7CC7CB5-8A2F-4131-9855-E86D12F03BF9}" destId="{B89E542C-0646-4F41-BF9E-DFC15888ABB5}" srcOrd="0" destOrd="0" presId="urn:microsoft.com/office/officeart/2005/8/layout/radial3"/>
    <dgm:cxn modelId="{B9EE37B7-397E-497A-8F20-D36BD3FABD47}" type="presParOf" srcId="{B89E542C-0646-4F41-BF9E-DFC15888ABB5}" destId="{68447A85-5FF3-4431-BB57-4F67F0FD7210}" srcOrd="0" destOrd="0" presId="urn:microsoft.com/office/officeart/2005/8/layout/radial3"/>
    <dgm:cxn modelId="{83E756BB-6CFB-4835-8B0D-1972B1CBB4DF}" type="presParOf" srcId="{B89E542C-0646-4F41-BF9E-DFC15888ABB5}" destId="{ED7353BE-6998-49AC-89D3-9573A906CDF9}" srcOrd="1" destOrd="0" presId="urn:microsoft.com/office/officeart/2005/8/layout/radial3"/>
    <dgm:cxn modelId="{E3E76F5A-8FA2-4A99-94FD-366D496DB877}" type="presParOf" srcId="{B89E542C-0646-4F41-BF9E-DFC15888ABB5}" destId="{B5EA7D84-E705-4419-9B66-AE318B6316A9}" srcOrd="2" destOrd="0" presId="urn:microsoft.com/office/officeart/2005/8/layout/radial3"/>
    <dgm:cxn modelId="{DCA54246-B3FB-48C1-81F3-DB282C7E9FFE}" type="presParOf" srcId="{B89E542C-0646-4F41-BF9E-DFC15888ABB5}" destId="{B9439A49-EF00-4EDE-B33A-C87CE8F5DE4C}" srcOrd="3" destOrd="0" presId="urn:microsoft.com/office/officeart/2005/8/layout/radial3"/>
    <dgm:cxn modelId="{D6EAB34B-64C1-47CD-8420-225B17E5EB90}" type="presParOf" srcId="{B89E542C-0646-4F41-BF9E-DFC15888ABB5}" destId="{95634775-EAC4-4BC1-A105-FD6B37D16271}" srcOrd="4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C7D34E-1E7B-4855-BE28-16AD7378C1BF}">
      <dsp:nvSpPr>
        <dsp:cNvPr id="0" name=""/>
        <dsp:cNvSpPr/>
      </dsp:nvSpPr>
      <dsp:spPr>
        <a:xfrm>
          <a:off x="3594" y="1575515"/>
          <a:ext cx="2981341" cy="24589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b="0" i="0" kern="1200" dirty="0">
            <a:latin typeface="Helvetica Neue"/>
          </a:endParaRP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 dirty="0">
              <a:latin typeface="Helvetica Neue"/>
            </a:rPr>
            <a:t>Beer 1: Score 1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 dirty="0">
              <a:latin typeface="Helvetica Neue"/>
            </a:rPr>
            <a:t>Beer 2: Score 0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 dirty="0">
              <a:latin typeface="Helvetica Neue"/>
            </a:rPr>
            <a:t>Beer 3: Score 1</a:t>
          </a:r>
        </a:p>
      </dsp:txBody>
      <dsp:txXfrm>
        <a:off x="60182" y="1632103"/>
        <a:ext cx="2868165" cy="1818882"/>
      </dsp:txXfrm>
    </dsp:sp>
    <dsp:sp modelId="{8D7CA5EF-F2A7-4641-B8CF-35084D724049}">
      <dsp:nvSpPr>
        <dsp:cNvPr id="0" name=""/>
        <dsp:cNvSpPr/>
      </dsp:nvSpPr>
      <dsp:spPr>
        <a:xfrm>
          <a:off x="1680651" y="2166990"/>
          <a:ext cx="3279265" cy="3279265"/>
        </a:xfrm>
        <a:prstGeom prst="leftCircularArrow">
          <a:avLst>
            <a:gd name="adj1" fmla="val 3128"/>
            <a:gd name="adj2" fmla="val 384744"/>
            <a:gd name="adj3" fmla="val 2160254"/>
            <a:gd name="adj4" fmla="val 9024489"/>
            <a:gd name="adj5" fmla="val 365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A4C064-C528-4025-A6D5-90D47512EC7D}">
      <dsp:nvSpPr>
        <dsp:cNvPr id="0" name=""/>
        <dsp:cNvSpPr/>
      </dsp:nvSpPr>
      <dsp:spPr>
        <a:xfrm>
          <a:off x="666114" y="3507573"/>
          <a:ext cx="2650081" cy="1053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Helvetica Neue"/>
            </a:rPr>
            <a:t>Consumption</a:t>
          </a:r>
        </a:p>
      </dsp:txBody>
      <dsp:txXfrm>
        <a:off x="696980" y="3538439"/>
        <a:ext cx="2588349" cy="992117"/>
      </dsp:txXfrm>
    </dsp:sp>
    <dsp:sp modelId="{4DA82F7D-502A-4600-AEB7-051A2701A2D2}">
      <dsp:nvSpPr>
        <dsp:cNvPr id="0" name=""/>
        <dsp:cNvSpPr/>
      </dsp:nvSpPr>
      <dsp:spPr>
        <a:xfrm>
          <a:off x="3804699" y="1575515"/>
          <a:ext cx="2981341" cy="24589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 dirty="0">
              <a:latin typeface="Helvetica Neue"/>
            </a:rPr>
            <a:t>Beer 1: Score 2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 dirty="0">
              <a:latin typeface="Helvetica Neue"/>
            </a:rPr>
            <a:t>Beer 2: Score 1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 dirty="0">
              <a:latin typeface="Helvetica Neue"/>
            </a:rPr>
            <a:t>Beer 3: Score 1</a:t>
          </a:r>
        </a:p>
      </dsp:txBody>
      <dsp:txXfrm>
        <a:off x="3861287" y="2159028"/>
        <a:ext cx="2868165" cy="1818882"/>
      </dsp:txXfrm>
    </dsp:sp>
    <dsp:sp modelId="{80223B0C-929A-4A8E-900C-A5355DB169C3}">
      <dsp:nvSpPr>
        <dsp:cNvPr id="0" name=""/>
        <dsp:cNvSpPr/>
      </dsp:nvSpPr>
      <dsp:spPr>
        <a:xfrm>
          <a:off x="5456911" y="67343"/>
          <a:ext cx="3660214" cy="3660214"/>
        </a:xfrm>
        <a:prstGeom prst="circularArrow">
          <a:avLst>
            <a:gd name="adj1" fmla="val 2803"/>
            <a:gd name="adj2" fmla="val 342074"/>
            <a:gd name="adj3" fmla="val 19482415"/>
            <a:gd name="adj4" fmla="val 12575511"/>
            <a:gd name="adj5" fmla="val 327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5CB91F-95A8-499F-96FD-207F669685A9}">
      <dsp:nvSpPr>
        <dsp:cNvPr id="0" name=""/>
        <dsp:cNvSpPr/>
      </dsp:nvSpPr>
      <dsp:spPr>
        <a:xfrm>
          <a:off x="4467219" y="1048590"/>
          <a:ext cx="2650081" cy="1053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Helvetica Neue"/>
            </a:rPr>
            <a:t>Weather</a:t>
          </a:r>
        </a:p>
      </dsp:txBody>
      <dsp:txXfrm>
        <a:off x="4498085" y="1079456"/>
        <a:ext cx="2588349" cy="992117"/>
      </dsp:txXfrm>
    </dsp:sp>
    <dsp:sp modelId="{2B5D82FC-D20E-4B2C-BDBF-A8678BD7F0CC}">
      <dsp:nvSpPr>
        <dsp:cNvPr id="0" name=""/>
        <dsp:cNvSpPr/>
      </dsp:nvSpPr>
      <dsp:spPr>
        <a:xfrm>
          <a:off x="7605804" y="1575515"/>
          <a:ext cx="2981341" cy="24589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b="0" i="0" kern="1200" dirty="0">
            <a:latin typeface="Helvetica Neue"/>
          </a:endParaRP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 dirty="0">
              <a:latin typeface="Helvetica Neue"/>
            </a:rPr>
            <a:t>Beer 1: Score 2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 dirty="0">
              <a:latin typeface="Helvetica Neue"/>
            </a:rPr>
            <a:t>Beer 2: Score 1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b="0" i="0" kern="1200" dirty="0">
              <a:latin typeface="Helvetica Neue"/>
            </a:rPr>
            <a:t>Beer 3: Score 2</a:t>
          </a:r>
        </a:p>
      </dsp:txBody>
      <dsp:txXfrm>
        <a:off x="7662392" y="1632103"/>
        <a:ext cx="2868165" cy="1818882"/>
      </dsp:txXfrm>
    </dsp:sp>
    <dsp:sp modelId="{879502CC-B2C4-4C6B-8497-27EA0FE6E2D9}">
      <dsp:nvSpPr>
        <dsp:cNvPr id="0" name=""/>
        <dsp:cNvSpPr/>
      </dsp:nvSpPr>
      <dsp:spPr>
        <a:xfrm>
          <a:off x="8268324" y="3507573"/>
          <a:ext cx="2650081" cy="10538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Helvetica Neue"/>
            </a:rPr>
            <a:t>Offer Adjustment</a:t>
          </a:r>
        </a:p>
      </dsp:txBody>
      <dsp:txXfrm>
        <a:off x="8299190" y="3538439"/>
        <a:ext cx="2588349" cy="9921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447A85-5FF3-4431-BB57-4F67F0FD7210}">
      <dsp:nvSpPr>
        <dsp:cNvPr id="0" name=""/>
        <dsp:cNvSpPr/>
      </dsp:nvSpPr>
      <dsp:spPr>
        <a:xfrm>
          <a:off x="4710563" y="1933880"/>
          <a:ext cx="2258776" cy="240095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dirty="0" err="1">
              <a:solidFill>
                <a:schemeClr val="bg1"/>
              </a:solidFill>
              <a:latin typeface="Ford Script" pitchFamily="2" charset="0"/>
            </a:rPr>
            <a:t>TapSwitch</a:t>
          </a:r>
          <a:endParaRPr lang="en-US" sz="2500" b="0" i="0" kern="1200" dirty="0">
            <a:solidFill>
              <a:schemeClr val="bg1"/>
            </a:solidFill>
            <a:latin typeface="Ford Script" pitchFamily="2" charset="0"/>
          </a:endParaRPr>
        </a:p>
      </dsp:txBody>
      <dsp:txXfrm>
        <a:off x="5041353" y="2285492"/>
        <a:ext cx="1597196" cy="1697734"/>
      </dsp:txXfrm>
    </dsp:sp>
    <dsp:sp modelId="{ED7353BE-6998-49AC-89D3-9573A906CDF9}">
      <dsp:nvSpPr>
        <dsp:cNvPr id="0" name=""/>
        <dsp:cNvSpPr/>
      </dsp:nvSpPr>
      <dsp:spPr>
        <a:xfrm>
          <a:off x="4947265" y="419940"/>
          <a:ext cx="1738590" cy="173859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solidFill>
                <a:schemeClr val="bg1"/>
              </a:solidFill>
              <a:latin typeface="Helvetica Neue"/>
            </a:rPr>
            <a:t>Python</a:t>
          </a:r>
        </a:p>
      </dsp:txBody>
      <dsp:txXfrm>
        <a:off x="5201876" y="674551"/>
        <a:ext cx="1229368" cy="1229368"/>
      </dsp:txXfrm>
    </dsp:sp>
    <dsp:sp modelId="{B5EA7D84-E705-4419-9B66-AE318B6316A9}">
      <dsp:nvSpPr>
        <dsp:cNvPr id="0" name=""/>
        <dsp:cNvSpPr/>
      </dsp:nvSpPr>
      <dsp:spPr>
        <a:xfrm>
          <a:off x="6726559" y="2245812"/>
          <a:ext cx="1738590" cy="173859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>
              <a:solidFill>
                <a:schemeClr val="bg1"/>
              </a:solidFill>
              <a:latin typeface="Helvetica Neue"/>
            </a:rPr>
            <a:t>Openweathermap</a:t>
          </a:r>
          <a:r>
            <a:rPr lang="en-US" sz="1400" b="0" i="0" kern="1200" dirty="0">
              <a:solidFill>
                <a:schemeClr val="bg1"/>
              </a:solidFill>
              <a:latin typeface="Helvetica Neue"/>
            </a:rPr>
            <a:t> API</a:t>
          </a:r>
        </a:p>
      </dsp:txBody>
      <dsp:txXfrm>
        <a:off x="6981170" y="2500423"/>
        <a:ext cx="1229368" cy="1229368"/>
      </dsp:txXfrm>
    </dsp:sp>
    <dsp:sp modelId="{B9439A49-EF00-4EDE-B33A-C87CE8F5DE4C}">
      <dsp:nvSpPr>
        <dsp:cNvPr id="0" name=""/>
        <dsp:cNvSpPr/>
      </dsp:nvSpPr>
      <dsp:spPr>
        <a:xfrm>
          <a:off x="4997226" y="4010567"/>
          <a:ext cx="1738590" cy="173859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 err="1">
              <a:solidFill>
                <a:schemeClr val="bg1"/>
              </a:solidFill>
              <a:latin typeface="Helvetica Neue"/>
            </a:rPr>
            <a:t>Twillio</a:t>
          </a:r>
          <a:r>
            <a:rPr lang="en-US" sz="2000" b="0" i="0" kern="1200" dirty="0">
              <a:solidFill>
                <a:schemeClr val="bg1"/>
              </a:solidFill>
              <a:latin typeface="Helvetica Neue"/>
            </a:rPr>
            <a:t> API</a:t>
          </a:r>
        </a:p>
      </dsp:txBody>
      <dsp:txXfrm>
        <a:off x="5251837" y="4265178"/>
        <a:ext cx="1229368" cy="1229368"/>
      </dsp:txXfrm>
    </dsp:sp>
    <dsp:sp modelId="{95634775-EAC4-4BC1-A105-FD6B37D16271}">
      <dsp:nvSpPr>
        <dsp:cNvPr id="0" name=""/>
        <dsp:cNvSpPr/>
      </dsp:nvSpPr>
      <dsp:spPr>
        <a:xfrm>
          <a:off x="3128216" y="2321459"/>
          <a:ext cx="1738590" cy="173859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 err="1">
              <a:solidFill>
                <a:schemeClr val="bg1"/>
              </a:solidFill>
              <a:latin typeface="Helvetica Neue"/>
            </a:rPr>
            <a:t>ABInBev</a:t>
          </a:r>
          <a:r>
            <a:rPr lang="en-US" sz="2000" b="0" i="0" kern="1200" dirty="0">
              <a:solidFill>
                <a:schemeClr val="bg1"/>
              </a:solidFill>
              <a:latin typeface="Helvetica Neue"/>
            </a:rPr>
            <a:t> Data</a:t>
          </a:r>
        </a:p>
      </dsp:txBody>
      <dsp:txXfrm>
        <a:off x="3382827" y="2576070"/>
        <a:ext cx="1229368" cy="12293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tiff>
</file>

<file path=ppt/media/image2.png>
</file>

<file path=ppt/media/image3.png>
</file>

<file path=ppt/media/image4.jpeg>
</file>

<file path=ppt/media/image5.jp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6F9CE-0B5A-B645-9E28-0FEC91FDE365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D43867-5AC1-5641-BCA7-1FCA0570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24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35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934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70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53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21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82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261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42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243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497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00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B03CD-D38A-9A41-9DC1-ADCB0D1D46BC}" type="datetimeFigureOut">
              <a:rPr lang="en-US" smtClean="0"/>
              <a:t>3/26/2017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D8B97-E9C8-B74C-BCE9-E44A5A2AD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29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microsoft.com/office/2007/relationships/hdphoto" Target="../media/hdphoto3.wdp"/><Relationship Id="rId7" Type="http://schemas.openxmlformats.org/officeDocument/2006/relationships/diagramColors" Target="../diagrams/colors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803499"/>
            <a:ext cx="9144000" cy="2387600"/>
          </a:xfrm>
        </p:spPr>
        <p:txBody>
          <a:bodyPr>
            <a:normAutofit/>
          </a:bodyPr>
          <a:lstStyle/>
          <a:p>
            <a:r>
              <a:rPr lang="en-US" sz="13800" dirty="0" err="1">
                <a:solidFill>
                  <a:schemeClr val="bg1"/>
                </a:solidFill>
                <a:latin typeface="Ford Script" pitchFamily="2" charset="0"/>
              </a:rPr>
              <a:t>TapSwitch</a:t>
            </a:r>
            <a:endParaRPr lang="en-US" sz="13800" dirty="0">
              <a:solidFill>
                <a:schemeClr val="bg1"/>
              </a:solidFill>
              <a:latin typeface="Ford Script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83174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elvetica Neue"/>
              </a:rPr>
              <a:t>Team: Funky Clydesdales</a:t>
            </a:r>
          </a:p>
        </p:txBody>
      </p:sp>
    </p:spTree>
    <p:extLst>
      <p:ext uri="{BB962C8B-B14F-4D97-AF65-F5344CB8AC3E}">
        <p14:creationId xmlns:p14="http://schemas.microsoft.com/office/powerpoint/2010/main" val="1609823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http://www.oceanoutdoor.com/site/wp-content/files_mf/cache/th_73d9f63cbf68d5d7391d41bb4dcbecbf_ocean_budweiser_the_imax_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231298" y="1123527"/>
            <a:ext cx="6898576" cy="46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222" name="Straight Connector 71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453265" y="1570814"/>
            <a:ext cx="0" cy="3710227"/>
          </a:xfrm>
          <a:prstGeom prst="line">
            <a:avLst/>
          </a:prstGeom>
          <a:ln>
            <a:solidFill>
              <a:srgbClr val="70A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8821271" y="1123527"/>
            <a:ext cx="314661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Helvetica Neue"/>
              </a:rPr>
              <a:t>Version 2.0:</a:t>
            </a:r>
          </a:p>
          <a:p>
            <a:pPr marL="342900" indent="-342900">
              <a:buFontTx/>
              <a:buChar char="-"/>
            </a:pPr>
            <a:endParaRPr lang="en-US" sz="2400" dirty="0">
              <a:solidFill>
                <a:schemeClr val="bg1"/>
              </a:solidFill>
              <a:latin typeface="Helvetica Neue"/>
            </a:endParaRPr>
          </a:p>
          <a:p>
            <a:pPr marL="342900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  <a:latin typeface="Helvetica Neue"/>
              </a:rPr>
              <a:t>Build in prediction triggers for major events by region 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  <a:latin typeface="Helvetica Neue"/>
              </a:rPr>
              <a:t>Order Quantity Prediction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  <a:latin typeface="Helvetica Neue"/>
              </a:rPr>
              <a:t>Prediction by venue type</a:t>
            </a:r>
          </a:p>
          <a:p>
            <a:pPr marL="342900" indent="-342900">
              <a:buFontTx/>
              <a:buChar char="-"/>
            </a:pPr>
            <a:endParaRPr lang="en-US" sz="2400"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669413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8" name="Rectangle 717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7170" name="Picture 2" descr="Image result for budweiser clydesdal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" r="9091" b="1658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Rectangle 7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3764612"/>
            <a:ext cx="5442280" cy="225621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40079" y="4025589"/>
            <a:ext cx="4610932" cy="14158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6000" dirty="0">
                <a:latin typeface="Ford Script" pitchFamily="2" charset="0"/>
                <a:ea typeface="+mj-ea"/>
                <a:cs typeface="+mj-cs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240805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8" name="Rectangle 819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8194" name="Picture 2" descr="Image result for ab inbev"/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3" b="507"/>
          <a:stretch/>
        </p:blipFill>
        <p:spPr bwMode="auto">
          <a:xfrm>
            <a:off x="20" y="10"/>
            <a:ext cx="12191980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6000" dirty="0">
                <a:solidFill>
                  <a:srgbClr val="FFFFFF"/>
                </a:solidFill>
                <a:latin typeface="Ford Script" pitchFamily="2" charset="0"/>
                <a:ea typeface="+mj-ea"/>
                <a:cs typeface="+mj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121001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1" y="174882"/>
            <a:ext cx="7772400" cy="644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133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12800" y="846667"/>
            <a:ext cx="11379200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EXTERNAL API SOURCES</a:t>
            </a:r>
          </a:p>
          <a:p>
            <a:endParaRPr lang="en-US" sz="32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Weather API</a:t>
            </a:r>
            <a:br>
              <a:rPr lang="en-US" sz="28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sz="28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-predicting consumption based off of weather forecast</a:t>
            </a:r>
          </a:p>
          <a:p>
            <a:endParaRPr lang="en-US" sz="2800" dirty="0">
              <a:solidFill>
                <a:schemeClr val="bg1"/>
              </a:solidFill>
              <a:effectLst/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Holiday API</a:t>
            </a:r>
            <a:br>
              <a:rPr lang="en-US" sz="28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sz="28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—predicting consumption based off of major holidays when consumption can be referenced from historic data</a:t>
            </a:r>
          </a:p>
          <a:p>
            <a:endParaRPr lang="en-US" sz="2800" dirty="0">
              <a:solidFill>
                <a:schemeClr val="bg1"/>
              </a:solidFill>
              <a:effectLst/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Sporting Event API</a:t>
            </a:r>
            <a:br>
              <a:rPr lang="en-US" sz="28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sz="28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-predicting consumption based off of major sporting events when consumption is predicted to be high </a:t>
            </a:r>
            <a:endParaRPr lang="en-US" sz="2800" dirty="0">
              <a:solidFill>
                <a:schemeClr val="bg1"/>
              </a:solidFill>
              <a:effectLst/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339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102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1026" name="Picture 2" descr="Image result for budweiser taps"/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7" b="5973"/>
          <a:stretch/>
        </p:blipFill>
        <p:spPr bwMode="auto">
          <a:xfrm>
            <a:off x="20" y="10"/>
            <a:ext cx="12191980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524000" y="2533041"/>
            <a:ext cx="9144000" cy="1791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Ford Script" pitchFamily="2" charset="0"/>
                <a:ea typeface="+mj-ea"/>
                <a:cs typeface="+mj-cs"/>
              </a:rPr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20233202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mage result for tap pour bud light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09850"/>
            <a:ext cx="12192000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6400" y="394485"/>
            <a:ext cx="11379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Consumption by brand</a:t>
            </a:r>
            <a:endParaRPr lang="en-US" sz="2000" dirty="0">
              <a:solidFill>
                <a:schemeClr val="bg1"/>
              </a:solidFill>
              <a:effectLst/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Consumption by date (patterns in seasonality) </a:t>
            </a:r>
            <a:endParaRPr lang="en-US" sz="2000" dirty="0">
              <a:solidFill>
                <a:schemeClr val="bg1"/>
              </a:solidFill>
              <a:effectLst/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Consumption per line</a:t>
            </a:r>
            <a:endParaRPr lang="en-US" sz="2000" dirty="0">
              <a:solidFill>
                <a:schemeClr val="bg1"/>
              </a:solidFill>
              <a:effectLst/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Consumption against weather patterns</a:t>
            </a:r>
            <a:endParaRPr lang="en-US" sz="2000" dirty="0">
              <a:solidFill>
                <a:schemeClr val="bg1"/>
              </a:solidFill>
              <a:effectLst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" name="AutoShape 2" descr="Image result for tap pour bud light"/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4" descr="Image result for tap pour bud light"/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524000" y="3886200"/>
            <a:ext cx="9144000" cy="1409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Ford Script" pitchFamily="2" charset="0"/>
                <a:ea typeface="+mj-ea"/>
                <a:cs typeface="+mj-cs"/>
              </a:rPr>
              <a:t>The Approach</a:t>
            </a:r>
          </a:p>
        </p:txBody>
      </p:sp>
    </p:spTree>
    <p:extLst>
      <p:ext uri="{BB962C8B-B14F-4D97-AF65-F5344CB8AC3E}">
        <p14:creationId xmlns:p14="http://schemas.microsoft.com/office/powerpoint/2010/main" val="1841193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Rectangle 410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098" name="Picture 2" descr="Image result for spilled budweiser"/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408" b="24342"/>
          <a:stretch/>
        </p:blipFill>
        <p:spPr bwMode="auto">
          <a:xfrm>
            <a:off x="20" y="10"/>
            <a:ext cx="12191980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0" y="2876566"/>
            <a:ext cx="9144000" cy="110486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8000" dirty="0">
                <a:solidFill>
                  <a:srgbClr val="FFFFFF"/>
                </a:solidFill>
                <a:latin typeface="Ford Script" pitchFamily="2" charset="0"/>
                <a:ea typeface="+mj-ea"/>
                <a:cs typeface="+mj-cs"/>
              </a:rPr>
              <a:t>The Pain Points</a:t>
            </a:r>
          </a:p>
        </p:txBody>
      </p:sp>
    </p:spTree>
    <p:extLst>
      <p:ext uri="{BB962C8B-B14F-4D97-AF65-F5344CB8AC3E}">
        <p14:creationId xmlns:p14="http://schemas.microsoft.com/office/powerpoint/2010/main" val="386878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 result for spilled budweiser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1849531" y="2876566"/>
            <a:ext cx="9144000" cy="11048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7200" dirty="0">
                <a:solidFill>
                  <a:srgbClr val="FFFFFF"/>
                </a:solidFill>
                <a:latin typeface="Ford Script" pitchFamily="2" charset="0"/>
                <a:ea typeface="+mj-ea"/>
                <a:cs typeface="+mj-cs"/>
              </a:rPr>
              <a:t>The Solution</a:t>
            </a:r>
          </a:p>
        </p:txBody>
      </p:sp>
    </p:spTree>
    <p:extLst>
      <p:ext uri="{BB962C8B-B14F-4D97-AF65-F5344CB8AC3E}">
        <p14:creationId xmlns:p14="http://schemas.microsoft.com/office/powerpoint/2010/main" val="4071014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elvetica Neue"/>
              </a:rPr>
              <a:t>The Solution: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elvetica Neue"/>
              </a:rPr>
              <a:t>Design an automated reordering suggestion system based on expected consumption from historical performance as well as external factors</a:t>
            </a:r>
          </a:p>
          <a:p>
            <a:r>
              <a:rPr lang="en-US" dirty="0">
                <a:solidFill>
                  <a:schemeClr val="bg1"/>
                </a:solidFill>
                <a:latin typeface="Helvetica Neue"/>
              </a:rPr>
              <a:t>Spur action by prompting the user to reorder via </a:t>
            </a:r>
            <a:r>
              <a:rPr lang="en-US" dirty="0" err="1">
                <a:solidFill>
                  <a:schemeClr val="bg1"/>
                </a:solidFill>
                <a:latin typeface="Helvetica Neue"/>
              </a:rPr>
              <a:t>TapWeiser</a:t>
            </a:r>
            <a:r>
              <a:rPr lang="en-US" dirty="0">
                <a:solidFill>
                  <a:schemeClr val="bg1"/>
                </a:solidFill>
                <a:latin typeface="Helvetica Neue"/>
              </a:rPr>
              <a:t> app, text “easy ordering”, or contacting sales representative</a:t>
            </a:r>
          </a:p>
          <a:p>
            <a:r>
              <a:rPr lang="en-US" dirty="0">
                <a:solidFill>
                  <a:schemeClr val="bg1"/>
                </a:solidFill>
                <a:latin typeface="Helvetica Neue"/>
              </a:rPr>
              <a:t>Allow for </a:t>
            </a:r>
            <a:r>
              <a:rPr lang="en-US" dirty="0" err="1">
                <a:solidFill>
                  <a:schemeClr val="bg1"/>
                </a:solidFill>
                <a:latin typeface="Helvetica Neue"/>
              </a:rPr>
              <a:t>ABInBev</a:t>
            </a:r>
            <a:r>
              <a:rPr lang="en-US" dirty="0">
                <a:solidFill>
                  <a:schemeClr val="bg1"/>
                </a:solidFill>
                <a:latin typeface="Helvetica Neue"/>
              </a:rPr>
              <a:t> greater control of push marketing initiatives</a:t>
            </a:r>
          </a:p>
        </p:txBody>
      </p:sp>
    </p:spTree>
    <p:extLst>
      <p:ext uri="{BB962C8B-B14F-4D97-AF65-F5344CB8AC3E}">
        <p14:creationId xmlns:p14="http://schemas.microsoft.com/office/powerpoint/2010/main" val="1646843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886925579"/>
              </p:ext>
            </p:extLst>
          </p:nvPr>
        </p:nvGraphicFramePr>
        <p:xfrm>
          <a:off x="579120" y="719666"/>
          <a:ext cx="10922000" cy="56100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893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0062" y="252412"/>
            <a:ext cx="357187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922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cases of budweiser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240" y="0"/>
            <a:ext cx="67157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191000" y="2948034"/>
            <a:ext cx="9144000" cy="961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6000" dirty="0">
                <a:solidFill>
                  <a:srgbClr val="FFFFFF"/>
                </a:solidFill>
                <a:latin typeface="Ford Script" pitchFamily="2" charset="0"/>
                <a:ea typeface="+mj-ea"/>
                <a:cs typeface="+mj-cs"/>
              </a:rPr>
              <a:t>The Stack</a:t>
            </a:r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679003"/>
              </p:ext>
            </p:extLst>
          </p:nvPr>
        </p:nvGraphicFramePr>
        <p:xfrm>
          <a:off x="-3074383" y="254000"/>
          <a:ext cx="11679903" cy="62687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13690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171</Words>
  <Application>Microsoft Office PowerPoint</Application>
  <PresentationFormat>Widescreen</PresentationFormat>
  <Paragraphs>46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Ford Script</vt:lpstr>
      <vt:lpstr>Helvetica Neue</vt:lpstr>
      <vt:lpstr>Office Theme</vt:lpstr>
      <vt:lpstr>TapSwitch</vt:lpstr>
      <vt:lpstr>PowerPoint Presentation</vt:lpstr>
      <vt:lpstr>PowerPoint Presentation</vt:lpstr>
      <vt:lpstr>PowerPoint Presentation</vt:lpstr>
      <vt:lpstr>PowerPoint Presentation</vt:lpstr>
      <vt:lpstr>The Solution: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Ivar Meijs</dc:creator>
  <cp:lastModifiedBy>Dennis</cp:lastModifiedBy>
  <cp:revision>12</cp:revision>
  <dcterms:created xsi:type="dcterms:W3CDTF">2017-03-26T15:31:55Z</dcterms:created>
  <dcterms:modified xsi:type="dcterms:W3CDTF">2017-03-26T18:22:37Z</dcterms:modified>
</cp:coreProperties>
</file>

<file path=docProps/thumbnail.jpeg>
</file>